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autoCompressPictures="0" saveSubsetFonts="1">
  <p:sldMasterIdLst>
    <p:sldMasterId r:id="rId4" id="2147483648"/>
  </p:sldMasterIdLst>
  <p:notesMasterIdLst>
    <p:notesMasterId r:id="rId5"/>
  </p:notesMasterIdLst>
  <p:sldIdLst>
    <p:sldId r:id="rId6" id="256"/>
    <p:sldId r:id="rId7" id="257"/>
    <p:sldId r:id="rId8" id="258"/>
    <p:sldId r:id="rId9" id="259"/>
    <p:sldId r:id="rId10" id="260"/>
    <p:sldId r:id="rId11" id="261"/>
    <p:sldId r:id="rId12" id="262"/>
    <p:sldId r:id="rId13" id="263"/>
    <p:sldId r:id="rId14" id="264"/>
    <p:sldId r:id="rId15" id="265"/>
    <p:sldId r:id="rId16" id="266"/>
    <p:sldId r:id="rId17" id="267"/>
    <p:sldId r:id="rId18" id="268"/>
    <p:sldId r:id="rId19" id="269"/>
    <p:sldId r:id="rId20" id="270"/>
    <p:sldId r:id="rId21" id="271"/>
  </p:sldIdLst>
  <p:sldSz cx="6858000" cy="5143500"/>
  <p:notesSz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cx="6858000" cy="9144000"/>
  <p:defaultText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showPr showNarration="1">
    <p:present/>
    <p:sldAll/>
    <p:penCl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srgbClr val="FF0000"/>
    </p:penClr>
  </p:showPr>
</p:presentationPr>
</file>

<file path=ppt/tableStyles.xml><?xml version="1.0" encoding="utf-8"?>
<a:tblStyleLst xmlns:a="http://schemas.openxmlformats.org/drawingml/2006/main"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p="http://schemas.openxmlformats.org/presentationml/2006/main" xmlns:s="http://schemas.openxmlformats.org/officeDocument/2006/sharedTypes" xmlns:r="http://schemas.openxmlformats.org/officeDocument/2006/relationships" xmlns:dgm="http://schemas.openxmlformats.org/drawingml/2006/diagram" xmlns:wpc="http://schemas.microsoft.com/office/word/2010/wordprocessingCanvas" def="{5C22544A-7EE6-4342-B048-85BDC9FD1C3A}"/>
</file>

<file path=ppt/viewProps.xml><?xml version="1.0" encoding="utf-8"?>
<p:viewP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lastView="sldThumbnailView">
  <p:normalViewPr>
    <p:restoredLeft sz="19770"/>
    <p:restoredTop sz="94667"/>
  </p:normalViewPr>
  <p:slideViewPr>
    <p:cSldViewPr snapToGrid="0">
      <p:cViewPr varScale="1">
        <p:sca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sx d="100" n="144"/>
          <a:sy d="100" n="144"/>
        </p:scale>
        <p:origin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x="1584" y="120"/>
      </p:cViewPr>
      <p:guideLst>
        <p:guide orient="horz" pos="2857"/>
        <p:guide pos="2160"/>
      </p:guideLst>
    </p:cSldViewPr>
  </p:slideViewPr>
  <p:notesTextViewPr>
    <p:cViewPr>
      <p:sca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sx d="1" n="1"/>
        <a:sy d="1" n="1"/>
      </p:scale>
      <p:origin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x="0" y="0"/>
    </p:cViewPr>
  </p:notesTextViewPr>
  <p:gridSpacing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cx="72008" cy="72008"/>
</p:viewPr>
</file>

<file path=ppt/_rels/presentation.xml.rels><?xml version="1.0" standalone="yes" ?><Relationships xmlns="http://schemas.openxmlformats.org/package/2006/relationships"><Relationship Id="rId1" Target="presProps.xml" Type="http://schemas.openxmlformats.org/officeDocument/2006/relationships/presProps"></Relationship><Relationship Id="rId2" Target="tableStyles.xml" Type="http://schemas.openxmlformats.org/officeDocument/2006/relationships/tableStyles"></Relationship><Relationship Id="rId3" Target="viewProps.xml" Type="http://schemas.openxmlformats.org/officeDocument/2006/relationships/viewProps"></Relationship><Relationship Id="rId4" Target="slideMasters/slideMaster1.xml" Type="http://schemas.openxmlformats.org/officeDocument/2006/relationships/slideMaster"></Relationship><Relationship Id="rId5" Target="notesMasters/notesMaster1.xml" Type="http://schemas.openxmlformats.org/officeDocument/2006/relationships/notesMaster"></Relationship><Relationship Id="rId6" Target="slides/slide1.xml" Type="http://schemas.openxmlformats.org/officeDocument/2006/relationships/slide"></Relationship><Relationship Id="rId7" Target="slides/slide2.xml" Type="http://schemas.openxmlformats.org/officeDocument/2006/relationships/slide"></Relationship><Relationship Id="rId8" Target="slides/slide3.xml" Type="http://schemas.openxmlformats.org/officeDocument/2006/relationships/slide"></Relationship><Relationship Id="rId9" Target="slides/slide4.xml" Type="http://schemas.openxmlformats.org/officeDocument/2006/relationships/slide"></Relationship><Relationship Id="rId10" Target="slides/slide5.xml" Type="http://schemas.openxmlformats.org/officeDocument/2006/relationships/slide"></Relationship><Relationship Id="rId11" Target="slides/slide6.xml" Type="http://schemas.openxmlformats.org/officeDocument/2006/relationships/slide"></Relationship><Relationship Id="rId12" Target="slides/slide7.xml" Type="http://schemas.openxmlformats.org/officeDocument/2006/relationships/slide"></Relationship><Relationship Id="rId13" Target="slides/slide8.xml" Type="http://schemas.openxmlformats.org/officeDocument/2006/relationships/slide"></Relationship><Relationship Id="rId14" Target="slides/slide9.xml" Type="http://schemas.openxmlformats.org/officeDocument/2006/relationships/slide"></Relationship><Relationship Id="rId15" Target="slides/slide10.xml" Type="http://schemas.openxmlformats.org/officeDocument/2006/relationships/slide"></Relationship><Relationship Id="rId16" Target="slides/slide11.xml" Type="http://schemas.openxmlformats.org/officeDocument/2006/relationships/slide"></Relationship><Relationship Id="rId17" Target="slides/slide12.xml" Type="http://schemas.openxmlformats.org/officeDocument/2006/relationships/slide"></Relationship><Relationship Id="rId18" Target="slides/slide13.xml" Type="http://schemas.openxmlformats.org/officeDocument/2006/relationships/slide"></Relationship><Relationship Id="rId19" Target="slides/slide14.xml" Type="http://schemas.openxmlformats.org/officeDocument/2006/relationships/slide"></Relationship><Relationship Id="rId20" Target="slides/slide15.xml" Type="http://schemas.openxmlformats.org/officeDocument/2006/relationships/slide"></Relationship><Relationship Id="rId21" Target="slides/slide16.xml" Type="http://schemas.openxmlformats.org/officeDocument/2006/relationships/slide"></Relationship><Relationship Id="rId22" Target="theme/theme1.xml" Type="http://schemas.openxmlformats.org/officeDocument/2006/relationships/theme"></Relationship></Relationships>
</file>

<file path=ppt/notesMasters/_rels/notesMaster1.xml.rels><?xml version="1.0" standalone="yes" ?><Relationships xmlns="http://schemas.openxmlformats.org/package/2006/relationships"><Relationship Id="rId1" Target="../theme/theme2.xml" Type="http://schemas.openxmlformats.org/officeDocument/2006/relationships/theme"></Relationship></Relationships>
</file>

<file path=ppt/notesMasters/notesMaster1.xml><?xml version="1.0" encoding="utf-8"?>
<p:notesMaste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Ref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x="1001">
        <a:schemeClr val="bg1"/>
      </p:bgRef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Google Shape;3;n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000" y="685800"/>
            <a:ext cx="4572000" cy="3429000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Google Shape;4;n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9pPr>
          </a:lstStyle>
          <a:p>
            <a:endParaRPr>
              <a:uFillTx/>
            </a:endParaRPr>
          </a:p>
        </p:txBody>
      </p:sp>
    </p:spTree>
  </p:cSld>
  <p:clrMap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accent1="accent1" accent2="accent2" accent3="accent3" accent4="accent4" accent5="accent5" accent6="accent6" bg1="lt1" bg2="dk2" folHlink="folHlink" hlink="hlink" tx1="dk1" tx2="lt2"/>
  <p:notes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standalone="yes" ?><Relationships xmlns="http://schemas.openxmlformats.org/package/2006/relationships"><Relationship Id="rId1" Target="../slides/slide1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0.xml.rels><?xml version="1.0" standalone="yes" ?><Relationships xmlns="http://schemas.openxmlformats.org/package/2006/relationships"><Relationship Id="rId1" Target="../slides/slide10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1.xml.rels><?xml version="1.0" standalone="yes" ?><Relationships xmlns="http://schemas.openxmlformats.org/package/2006/relationships"><Relationship Id="rId1" Target="../slides/slide11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2.xml.rels><?xml version="1.0" standalone="yes" ?><Relationships xmlns="http://schemas.openxmlformats.org/package/2006/relationships"><Relationship Id="rId1" Target="../slides/slide12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3.xml.rels><?xml version="1.0" standalone="yes" ?><Relationships xmlns="http://schemas.openxmlformats.org/package/2006/relationships"><Relationship Id="rId1" Target="../slides/slide13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4.xml.rels><?xml version="1.0" standalone="yes" ?><Relationships xmlns="http://schemas.openxmlformats.org/package/2006/relationships"><Relationship Id="rId1" Target="../slides/slide14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5.xml.rels><?xml version="1.0" standalone="yes" ?><Relationships xmlns="http://schemas.openxmlformats.org/package/2006/relationships"><Relationship Id="rId1" Target="../slides/slide15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6.xml.rels><?xml version="1.0" standalone="yes" ?><Relationships xmlns="http://schemas.openxmlformats.org/package/2006/relationships"><Relationship Id="rId1" Target="../slides/slide16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.xml.rels><?xml version="1.0" standalone="yes" ?><Relationships xmlns="http://schemas.openxmlformats.org/package/2006/relationships"><Relationship Id="rId1" Target="../slides/slide2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.xml.rels><?xml version="1.0" standalone="yes" ?><Relationships xmlns="http://schemas.openxmlformats.org/package/2006/relationships"><Relationship Id="rId1" Target="../slides/slide3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4.xml.rels><?xml version="1.0" standalone="yes" ?><Relationships xmlns="http://schemas.openxmlformats.org/package/2006/relationships"><Relationship Id="rId1" Target="../slides/slide4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5.xml.rels><?xml version="1.0" standalone="yes" ?><Relationships xmlns="http://schemas.openxmlformats.org/package/2006/relationships"><Relationship Id="rId1" Target="../slides/slide5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6.xml.rels><?xml version="1.0" standalone="yes" ?><Relationships xmlns="http://schemas.openxmlformats.org/package/2006/relationships"><Relationship Id="rId1" Target="../slides/slide6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7.xml.rels><?xml version="1.0" standalone="yes" ?><Relationships xmlns="http://schemas.openxmlformats.org/package/2006/relationships"><Relationship Id="rId1" Target="../slides/slide7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8.xml.rels><?xml version="1.0" standalone="yes" ?><Relationships xmlns="http://schemas.openxmlformats.org/package/2006/relationships"><Relationship Id="rId1" Target="../slides/slide8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9.xml.rels><?xml version="1.0" standalone="yes" ?><Relationships xmlns="http://schemas.openxmlformats.org/package/2006/relationships"><Relationship Id="rId1" Target="../slides/slide9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notesSlide1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6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7" name="Google Shape;167;p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000" y="685800"/>
            <a:ext cx="4572000" cy="3429000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8" name="Google Shape;168;p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4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7" name="Google Shape;247;g600065a858_0_925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000" y="685800"/>
            <a:ext cx="4572000" cy="3429000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8" name="Google Shape;248;g600065a858_0_925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4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7" name="Google Shape;247;g600065a858_0_925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000" y="685800"/>
            <a:ext cx="4572000" cy="3429000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8" name="Google Shape;248;g600065a858_0_925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4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8" name="Google Shape;348;g743dcf4eb9_18_9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000" y="685800"/>
            <a:ext cx="4572000" cy="3429000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9" name="Google Shape;349;g743dcf4eb9_18_9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84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5" name="Google Shape;385;g6157fab5e6_4_9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000" y="685800"/>
            <a:ext cx="4572000" cy="3429000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6" name="Google Shape;386;g6157fab5e6_4_9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1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4" name="Google Shape;414;g600065a858_0_930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000" y="685800"/>
            <a:ext cx="4572000" cy="3429000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5" name="Google Shape;415;g600065a858_0_930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34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5" name="Google Shape;435;g600065a858_0_957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000" y="685800"/>
            <a:ext cx="4572000" cy="3429000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6" name="Google Shape;436;g600065a858_0_957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4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1" name="Google Shape;441;g6157fab5e6_4_14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000" y="685800"/>
            <a:ext cx="4572000" cy="3429000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2" name="Google Shape;442;g6157fab5e6_4_14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1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6" name="Google Shape;216;g476e7e05e9_0_1754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000" y="685800"/>
            <a:ext cx="4572000" cy="3429000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7" name="Google Shape;217;g476e7e05e9_0_1754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2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8" name="Google Shape;228;g6b1febf39f_2_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000" y="685800"/>
            <a:ext cx="4572000" cy="3429000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9" name="Google Shape;229;g6b1febf39f_2_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3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0" name="Google Shape;240;g70c3947214_1_2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000" y="685800"/>
            <a:ext cx="4572000" cy="3429000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1" name="Google Shape;241;g70c3947214_1_2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4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6" name="Google Shape;246;g476e7e05e9_0_1758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000" y="685800"/>
            <a:ext cx="4572000" cy="3429000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7" name="Google Shape;247;g476e7e05e9_0_1758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uFillTx/>
              </a:rPr>
              <a:t>make  a joke. Its suitable for stupid people like us</a:t>
            </a:r>
            <a:endParaRPr dirty="0">
              <a:uFillTx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 sz="180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rPr>
              <a:t>UI file generated directly from designer</a:t>
            </a:r>
            <a:endParaRPr dirty="0" sz="1800">
              <a:solidFill>
                <a:schemeClr val="dk1"/>
              </a:solidFill>
              <a:uFillTx/>
              <a:latin typeface="Oxygen Light"/>
              <a:ea typeface="Oxygen Light"/>
              <a:cs typeface="Oxygen Light"/>
              <a:sym typeface="Oxygen Light"/>
            </a:endParaRPr>
          </a:p>
          <a:p>
            <a:pPr algn="l"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dirty="0" lang="en" sz="180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rPr>
              <a:t>importing  functions into main</a:t>
            </a:r>
            <a:endParaRPr dirty="0" sz="1800">
              <a:solidFill>
                <a:schemeClr val="dk1"/>
              </a:solidFill>
              <a:uFillTx/>
              <a:latin typeface="Oxygen Light"/>
              <a:ea typeface="Oxygen Light"/>
              <a:cs typeface="Oxygen Light"/>
              <a:sym typeface="Oxygen Light"/>
            </a:endParaRPr>
          </a:p>
          <a:p>
            <a:pPr algn="l"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dirty="0" lang="en" sz="180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rPr>
              <a:t>Don't have to make change to code</a:t>
            </a:r>
            <a:endParaRPr dirty="0" sz="1800">
              <a:solidFill>
                <a:schemeClr val="dk1"/>
              </a:solidFill>
              <a:uFillTx/>
              <a:latin typeface="Oxygen Light"/>
              <a:ea typeface="Oxygen Light"/>
              <a:cs typeface="Oxygen Light"/>
              <a:sym typeface="Oxygen Light"/>
            </a:endParaRPr>
          </a:p>
          <a:p>
            <a:pPr algn="l"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 sz="1800">
              <a:solidFill>
                <a:schemeClr val="dk1"/>
              </a:solidFill>
              <a:uFillTx/>
              <a:latin typeface="Oxygen Light"/>
              <a:ea typeface="Oxygen Light"/>
              <a:cs typeface="Oxygen Light"/>
              <a:sym typeface="Oxygen Light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5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7" name="Google Shape;257;g70c3947214_1_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000" y="685800"/>
            <a:ext cx="4572000" cy="3429000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8" name="Google Shape;258;g70c3947214_1_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1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8" name="Google Shape;218;g476e7e05e9_0_1763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000" y="685800"/>
            <a:ext cx="4572000" cy="3429000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9" name="Google Shape;219;g476e7e05e9_0_1763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2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8" name="Google Shape;228;g600065a858_0_5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000" y="685800"/>
            <a:ext cx="4572000" cy="3429000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9" name="Google Shape;229;g600065a858_0_5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3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6" name="Google Shape;236;g600065a858_0_905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000" y="685800"/>
            <a:ext cx="4572000" cy="3429000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7" name="Google Shape;237;g600065a858_0_905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slideLayouts/_rels/slideLayout1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10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11.xml.rels><?xml version="1.0" standalone="yes" ?><Relationships xmlns="http://schemas.openxmlformats.org/package/2006/relationships"><Relationship Id="rId1" Target="http://bit.ly/2Tynxth" TargetMode="External" Type="http://schemas.openxmlformats.org/officeDocument/2006/relationships/hyperlink"></Relationship><Relationship Id="rId2" Target="http://bit.ly/2TyoMsr" TargetMode="External" Type="http://schemas.openxmlformats.org/officeDocument/2006/relationships/hyperlink"></Relationship><Relationship Id="rId3" Target="http://bit.ly/2TtBDfr" TargetMode="External" Type="http://schemas.openxmlformats.org/officeDocument/2006/relationships/hyperlink"></Relationship><Relationship Id="rId4" Target="../slideMasters/slideMaster1.xml" Type="http://schemas.openxmlformats.org/officeDocument/2006/relationships/slideMaster"></Relationship></Relationships>
</file>

<file path=ppt/slideLayouts/_rels/slideLayout12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13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14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15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16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17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18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2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3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4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5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6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7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8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9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slideLayout1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title">
  <p:cSld name="TITLE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" name="Google Shape;9;p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6044" y="400850"/>
            <a:ext cx="6086475" cy="43434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68569" lIns="68569" rIns="68569" spcFirstLastPara="1" tIns="68569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" name="Google Shape;10;p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29039" y="1201775"/>
            <a:ext cx="4799925" cy="2052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91425" lIns="91425" rIns="91425" spcFirstLastPara="1" tIns="91425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bril Fatface"/>
              <a:buNone/>
              <a:defRPr sz="3600">
                <a:solidFill>
                  <a:schemeClr val="accent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390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390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390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390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390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390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390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390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" name="Google Shape;11;p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98138" y="3181925"/>
            <a:ext cx="4261725" cy="792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825">
                <a:solidFill>
                  <a:schemeClr val="accent2"/>
                </a:solidFill>
                <a:uFillTx/>
              </a:defRPr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100">
                <a:solidFill>
                  <a:srgbClr val="A1C448"/>
                </a:solidFill>
                <a:uFillTx/>
              </a:defRPr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100">
                <a:solidFill>
                  <a:srgbClr val="A1C448"/>
                </a:solidFill>
                <a:uFillTx/>
              </a:defRPr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100">
                <a:solidFill>
                  <a:srgbClr val="A1C448"/>
                </a:solidFill>
                <a:uFillTx/>
              </a:defRPr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100">
                <a:solidFill>
                  <a:srgbClr val="A1C448"/>
                </a:solidFill>
                <a:uFillTx/>
              </a:defRPr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100">
                <a:solidFill>
                  <a:srgbClr val="A1C448"/>
                </a:solidFill>
                <a:uFillTx/>
              </a:defRPr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100">
                <a:solidFill>
                  <a:srgbClr val="A1C448"/>
                </a:solidFill>
                <a:uFillTx/>
              </a:defRPr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100">
                <a:solidFill>
                  <a:srgbClr val="A1C448"/>
                </a:solidFill>
                <a:uFillTx/>
              </a:defRPr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100">
                <a:solidFill>
                  <a:srgbClr val="A1C448"/>
                </a:solidFill>
                <a:uFillTx/>
              </a:defRPr>
            </a:lvl9pPr>
          </a:lstStyle>
          <a:p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10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 name="BIG_NUMBER_1_2_1_2_1_1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1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3" name="Google Shape;113;p1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1419" y="333450"/>
            <a:ext cx="405270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4" name="Google Shape;114;p1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2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98750" y="3383675"/>
            <a:ext cx="1581975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5" name="Google Shape;115;p1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81310" y="3667600"/>
            <a:ext cx="1617075" cy="792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6" name="Google Shape;116;p1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3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77060" y="3383675"/>
            <a:ext cx="1581975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7" name="Google Shape;117;p1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4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59620" y="3667600"/>
            <a:ext cx="1617075" cy="792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 name="BIG_NUMBER_1_1_1_2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1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9" name="Google Shape;119;p1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1419" y="333450"/>
            <a:ext cx="405270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0" name="Google Shape;120;p1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355838" y="1861775"/>
            <a:ext cx="2337525" cy="1651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>
                <a:uFillTx/>
              </a:defRPr>
            </a:lvl1pPr>
            <a:lvl2pPr algn="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1" name="Google Shape;121;p1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23669" y="3366000"/>
            <a:ext cx="1869750" cy="17844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68569" lIns="68569" rIns="68569" spcFirstLastPara="1" tIns="68569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None/>
            </a:pPr>
            <a:r>
              <a:rPr lang="en" sz="600">
                <a:uFillTx/>
                <a:latin typeface="Oxygen Light"/>
                <a:ea typeface="Oxygen Light"/>
                <a:cs typeface="Oxygen Light"/>
                <a:sym typeface="Oxygen Light"/>
              </a:rPr>
              <a:t>CREDITS: This presentation template was created by </a:t>
            </a:r>
            <a:r>
              <a:rPr b="1" lang="en" sz="600"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1"/>
              </a:rPr>
              <a:t>Slidesgo</a:t>
            </a:r>
            <a:r>
              <a:rPr b="1" lang="en" sz="600">
                <a:uFillTx/>
                <a:latin typeface="Oxygen"/>
                <a:ea typeface="Oxygen"/>
                <a:cs typeface="Oxygen"/>
                <a:sym typeface="Oxygen"/>
              </a:rPr>
              <a:t>,</a:t>
            </a:r>
            <a:r>
              <a:rPr lang="en" sz="600">
                <a:uFillTx/>
                <a:latin typeface="Oxygen Light"/>
                <a:ea typeface="Oxygen Light"/>
                <a:cs typeface="Oxygen Light"/>
                <a:sym typeface="Oxygen Light"/>
              </a:rPr>
              <a:t> including icons by </a:t>
            </a:r>
            <a:r>
              <a:rPr b="1" lang="en" sz="600"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2"/>
              </a:rPr>
              <a:t>Flaticon</a:t>
            </a:r>
            <a:r>
              <a:rPr lang="en" sz="600">
                <a:uFillTx/>
                <a:latin typeface="Oxygen Light"/>
                <a:ea typeface="Oxygen Light"/>
                <a:cs typeface="Oxygen Light"/>
                <a:sym typeface="Oxygen Light"/>
              </a:rPr>
              <a:t>, and infographics &amp; images by </a:t>
            </a:r>
            <a:r>
              <a:rPr b="1" lang="en" sz="600"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3"/>
              </a:rPr>
              <a:t>Freepik</a:t>
            </a:r>
            <a:r>
              <a:rPr lang="en" sz="600">
                <a:uFillTx/>
                <a:latin typeface="Oxygen Light"/>
                <a:ea typeface="Oxygen Light"/>
                <a:cs typeface="Oxygen Light"/>
                <a:sym typeface="Oxygen Light"/>
              </a:rPr>
              <a:t>. </a:t>
            </a:r>
            <a:endParaRPr sz="600">
              <a:uFillTx/>
              <a:latin typeface="Oxygen Light"/>
              <a:ea typeface="Oxygen Light"/>
              <a:cs typeface="Oxygen Light"/>
              <a:sym typeface="Oxygen Light"/>
            </a:endParaRPr>
          </a:p>
          <a:p>
            <a:pPr algn="r" indent="0" lvl="0" marL="0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None/>
            </a:pPr>
            <a:r>
              <a:rPr b="1" lang="en" sz="600">
                <a:uFillTx/>
                <a:latin typeface="Oxygen"/>
                <a:ea typeface="Oxygen"/>
                <a:cs typeface="Oxygen"/>
                <a:sym typeface="Oxygen"/>
              </a:rPr>
              <a:t>Please keep this slide for attribution.</a:t>
            </a:r>
            <a:endParaRPr b="1" sz="600">
              <a:uFillTx/>
              <a:latin typeface="Oxygen"/>
              <a:ea typeface="Oxygen"/>
              <a:cs typeface="Oxygen"/>
              <a:sym typeface="Oxygen"/>
            </a:endParaRPr>
          </a:p>
          <a:p>
            <a:pPr algn="r" indent="0" lvl="0" marL="0" rtl="0">
              <a:lnSpc>
                <a:spcPct val="115000"/>
              </a:lnSpc>
              <a:spcBef>
                <a:spcPts val="225"/>
              </a:spcBef>
              <a:spcAft>
                <a:spcPts val="0"/>
              </a:spcAft>
              <a:buNone/>
            </a:pPr>
            <a:endParaRPr sz="600">
              <a:uFillTx/>
              <a:latin typeface="Oxygen Light"/>
              <a:ea typeface="Oxygen Light"/>
              <a:cs typeface="Oxygen Light"/>
              <a:sym typeface="Oxygen Light"/>
            </a:endParaRPr>
          </a:p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uFillTx/>
              <a:latin typeface="Oxygen Light"/>
              <a:ea typeface="Oxygen Light"/>
              <a:cs typeface="Oxygen Light"/>
              <a:sym typeface="Oxygen Light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12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 name="BIG_NUMBER_1_1_2_1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2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3" name="Google Shape;123;p1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1419" y="333450"/>
            <a:ext cx="405270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4" name="Google Shape;124;p1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40000" y="1381075"/>
            <a:ext cx="2481525" cy="34164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indent="-219075" lvl="0" marL="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1pPr>
            <a:lvl2pPr indent="-219075" lvl="1" marL="685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2pPr>
            <a:lvl3pPr indent="-219075" lvl="2" marL="10287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3pPr>
            <a:lvl4pPr indent="-219075" lvl="3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4pPr>
            <a:lvl5pPr indent="-219075" lvl="4" marL="1714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5pPr>
            <a:lvl6pPr indent="-219075" lvl="5" marL="2057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6pPr>
            <a:lvl7pPr indent="-219075" lvl="6" marL="24003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7pPr>
            <a:lvl8pPr indent="-219075" lvl="7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8pPr>
            <a:lvl9pPr indent="-219075" lvl="8" marL="30861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000"/>
              <a:buFont typeface="Oxygen Light"/>
              <a:buChar char="■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5" name="Google Shape;125;p1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2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307331" y="1381075"/>
            <a:ext cx="2481525" cy="34164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indent="-219075" lvl="0" marL="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1pPr>
            <a:lvl2pPr indent="-219075" lvl="1" marL="685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2pPr>
            <a:lvl3pPr indent="-219075" lvl="2" marL="10287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3pPr>
            <a:lvl4pPr indent="-219075" lvl="3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4pPr>
            <a:lvl5pPr indent="-219075" lvl="4" marL="1714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5pPr>
            <a:lvl6pPr indent="-219075" lvl="5" marL="2057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6pPr>
            <a:lvl7pPr indent="-219075" lvl="6" marL="24003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7pPr>
            <a:lvl8pPr indent="-219075" lvl="7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8pPr>
            <a:lvl9pPr indent="-219075" lvl="8" marL="30861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000"/>
              <a:buFont typeface="Oxygen Light"/>
              <a:buChar char="■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13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blank">
  <p:cSld name="BLANK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2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14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 name="BLANK_1">
    <p:bg>
      <p:bgPr>
        <a:solidFill>
          <a:srgbClr val="FFFFFF"/>
        </a:solidFill>
        <a:effectLst/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2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15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 name="TITLE + THREE COLUMNS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" name="Google Shape;46;p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1419" y="333450"/>
            <a:ext cx="405270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" name="Google Shape;47;p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2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06863" y="2894325"/>
            <a:ext cx="1581975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" name="Google Shape;48;p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78188" y="3178250"/>
            <a:ext cx="1439325" cy="792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9" name="Google Shape;49;p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3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638013" y="2894325"/>
            <a:ext cx="1581975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0" name="Google Shape;50;p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4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709338" y="3178250"/>
            <a:ext cx="1439325" cy="792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1" name="Google Shape;51;p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5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369163" y="2894325"/>
            <a:ext cx="1581975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2" name="Google Shape;52;p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6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440488" y="3178250"/>
            <a:ext cx="1439325" cy="792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16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 name="TITLE + TWO LISTS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7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7" name="Google Shape;77;p1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1419" y="333450"/>
            <a:ext cx="405270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8" name="Google Shape;78;p1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941338" y="2038250"/>
            <a:ext cx="2083050" cy="24021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indent="-219070" lvl="0" marL="34289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1pPr>
            <a:lvl2pPr indent="-219070" lvl="1" marL="685783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2pPr>
            <a:lvl3pPr indent="-219070" lvl="2" marL="1028675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3pPr>
            <a:lvl4pPr indent="-219070" lvl="3" marL="1371566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4pPr>
            <a:lvl5pPr indent="-219070" lvl="4" marL="1714457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5pPr>
            <a:lvl6pPr indent="-219070" lvl="5" marL="2057348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6pPr>
            <a:lvl7pPr indent="-219070" lvl="6" marL="240024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7pPr>
            <a:lvl8pPr indent="-219070" lvl="7" marL="2743132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8pPr>
            <a:lvl9pPr indent="-219070" lvl="8" marL="3086023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000"/>
              <a:buFont typeface="Oxygen Light"/>
              <a:buChar char="■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9" name="Google Shape;79;p1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2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148059" y="2038250"/>
            <a:ext cx="2083050" cy="24021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indent="-219070" lvl="0" marL="34289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1pPr>
            <a:lvl2pPr indent="-219070" lvl="1" marL="685783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2pPr>
            <a:lvl3pPr indent="-219070" lvl="2" marL="1028675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3pPr>
            <a:lvl4pPr indent="-219070" lvl="3" marL="1371566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4pPr>
            <a:lvl5pPr indent="-219070" lvl="4" marL="1714457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5pPr>
            <a:lvl6pPr indent="-219070" lvl="5" marL="2057348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6pPr>
            <a:lvl7pPr indent="-219070" lvl="6" marL="240024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7pPr>
            <a:lvl8pPr indent="-219070" lvl="7" marL="2743132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8pPr>
            <a:lvl9pPr indent="-219070" lvl="8" marL="3086023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000"/>
              <a:buFont typeface="Oxygen Light"/>
              <a:buChar char="■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0" name="Google Shape;80;p1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3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076005" y="1566400"/>
            <a:ext cx="1813725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800"/>
              <a:buFont typeface="Abril Fatface"/>
              <a:buNone/>
              <a:defRPr sz="13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1" name="Google Shape;81;p1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4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82730" y="1566400"/>
            <a:ext cx="1813725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800"/>
              <a:buFont typeface="Abril Fatface"/>
              <a:buNone/>
              <a:defRPr sz="13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17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 name="TITLE + SIX COLUMNS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8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3" name="Google Shape;83;p1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1419" y="333450"/>
            <a:ext cx="405270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4" name="Google Shape;84;p1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2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14099" y="1467588"/>
            <a:ext cx="132435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5" name="Google Shape;85;p1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084849" y="1751513"/>
            <a:ext cx="1353600" cy="792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6" name="Google Shape;86;p1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3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14099" y="2534388"/>
            <a:ext cx="132435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7" name="Google Shape;87;p1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4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084849" y="2818313"/>
            <a:ext cx="1353600" cy="792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8" name="Google Shape;88;p1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5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705559" y="1467588"/>
            <a:ext cx="132435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9" name="Google Shape;89;p1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6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705559" y="1751513"/>
            <a:ext cx="1353600" cy="792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0" name="Google Shape;90;p1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7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705559" y="2534388"/>
            <a:ext cx="132435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1" name="Google Shape;91;p1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8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705559" y="2818313"/>
            <a:ext cx="1353600" cy="792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2" name="Google Shape;92;p1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9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14099" y="3601188"/>
            <a:ext cx="132435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3" name="Google Shape;93;p1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3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084849" y="3885113"/>
            <a:ext cx="1353600" cy="792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4" name="Google Shape;94;p1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4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705559" y="3601188"/>
            <a:ext cx="132435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5" name="Google Shape;95;p1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5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705559" y="3885113"/>
            <a:ext cx="1353600" cy="792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18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 name="TITLE + FOUR COLUMNS 1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5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7" name="Google Shape;157;p2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1419" y="333450"/>
            <a:ext cx="4052700" cy="6063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91425" lIns="91425" rIns="91425" spcFirstLastPara="1" tIns="91425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8" name="Google Shape;158;p2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2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92904" y="1848588"/>
            <a:ext cx="1324350" cy="6063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9" name="Google Shape;159;p2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78306" y="2132513"/>
            <a:ext cx="1353600" cy="7926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0" name="Google Shape;160;p2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3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042172" y="2839188"/>
            <a:ext cx="1324350" cy="6063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1" name="Google Shape;161;p2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4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027574" y="3123113"/>
            <a:ext cx="1353600" cy="7926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2" name="Google Shape;162;p2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5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491432" y="1848588"/>
            <a:ext cx="1324350" cy="6063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3" name="Google Shape;163;p2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6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476834" y="2132513"/>
            <a:ext cx="1353600" cy="7926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4" name="Google Shape;164;p2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7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940694" y="2839188"/>
            <a:ext cx="1324350" cy="6063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5" name="Google Shape;165;p2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8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926096" y="3123113"/>
            <a:ext cx="1353600" cy="7926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 name="BIG_NUMBER_1_1_2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" name="Google Shape;13;p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1419" y="333450"/>
            <a:ext cx="405270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" name="Google Shape;14;p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40000" y="1381075"/>
            <a:ext cx="4479525" cy="34164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indent="-219075" lvl="0" marL="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1pPr>
            <a:lvl2pPr indent="-219075" lvl="1" marL="685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2pPr>
            <a:lvl3pPr indent="-219075" lvl="2" marL="10287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3pPr>
            <a:lvl4pPr indent="-219075" lvl="3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4pPr>
            <a:lvl5pPr indent="-219075" lvl="4" marL="1714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5pPr>
            <a:lvl6pPr indent="-219075" lvl="5" marL="2057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6pPr>
            <a:lvl7pPr indent="-219075" lvl="6" marL="24003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7pPr>
            <a:lvl8pPr indent="-219075" lvl="7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8pPr>
            <a:lvl9pPr indent="-219075" lvl="8" marL="30861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000"/>
              <a:buFont typeface="Oxygen Light"/>
              <a:buChar char="■"/>
              <a:defRPr sz="7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 name="BIG_NUMBER_1_1_3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" name="Google Shape;36;p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402650" y="2127525"/>
            <a:ext cx="4052700" cy="2505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" name="Google Shape;37;p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260238" y="2454225"/>
            <a:ext cx="2337525" cy="15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" name="Google Shape;38;p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hasCustomPrompt="1" idx="2"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922863" y="1361375"/>
            <a:ext cx="1012275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uFillTx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uFillTx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uFillTx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uFillTx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uFillTx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uFillTx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uFillTx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uFillTx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uFillTx/>
              </a:defRPr>
            </a:lvl9pPr>
          </a:lstStyle>
          <a:p>
            <a:r>
              <a:rPr>
                <a:uFillTx/>
              </a:rPr>
              <a:t>xx%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 name="BIG_NUMBER_1_1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" name="Google Shape;40;p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1419" y="333450"/>
            <a:ext cx="405270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" name="Google Shape;41;p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260238" y="3216225"/>
            <a:ext cx="2337525" cy="15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 name="BIG_NUMBER_1_1_1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" name="Google Shape;43;p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1419" y="333450"/>
            <a:ext cx="405270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" name="Google Shape;44;p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47506" y="2313900"/>
            <a:ext cx="2337525" cy="15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>
                <a:uFillTx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 name="BIG_NUMBER_1_1_1_1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6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4" name="Google Shape;64;p1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1419" y="333450"/>
            <a:ext cx="405270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 name="BIG_NUMBER_1_3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6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6" name="Google Shape;66;p1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hasCustomPrompt="1"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796789" y="948932"/>
            <a:ext cx="854325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9pPr>
          </a:lstStyle>
          <a:p>
            <a:r>
              <a:rPr>
                <a:uFillTx/>
              </a:rPr>
              <a:t>xx%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7" name="Google Shape;67;p1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2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1419" y="333450"/>
            <a:ext cx="405270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8" name="Google Shape;68;p1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3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317117" y="1414183"/>
            <a:ext cx="1813725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9" name="Google Shape;69;p1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97125" y="1654592"/>
            <a:ext cx="1853775" cy="792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0" name="Google Shape;70;p1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hasCustomPrompt="1" idx="4"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796789" y="3460603"/>
            <a:ext cx="854325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9pPr>
          </a:lstStyle>
          <a:p>
            <a:r>
              <a:rPr>
                <a:uFillTx/>
              </a:rPr>
              <a:t>xx%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1" name="Google Shape;71;p1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5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317117" y="3925854"/>
            <a:ext cx="1813725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2" name="Google Shape;72;p1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6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97125" y="4166263"/>
            <a:ext cx="1853775" cy="792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3" name="Google Shape;73;p1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hasCustomPrompt="1" idx="7"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796789" y="2208324"/>
            <a:ext cx="854325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uFillTx/>
              </a:defRPr>
            </a:lvl9pPr>
          </a:lstStyle>
          <a:p>
            <a:r>
              <a:rPr>
                <a:uFillTx/>
              </a:rPr>
              <a:t>xx%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4" name="Google Shape;74;p1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8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317117" y="2673575"/>
            <a:ext cx="1813725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5" name="Google Shape;75;p1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9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97125" y="2913984"/>
            <a:ext cx="1853775" cy="792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 name="BIG_NUMBER_1_2_1_2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9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7" name="Google Shape;97;p1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1419" y="333450"/>
            <a:ext cx="405270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8" name="Google Shape;98;p1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2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92904" y="2698213"/>
            <a:ext cx="132435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9" name="Google Shape;99;p1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78306" y="2982138"/>
            <a:ext cx="1353600" cy="792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0" name="Google Shape;100;p1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3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042172" y="2698213"/>
            <a:ext cx="132435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1" name="Google Shape;101;p1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4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027574" y="2982138"/>
            <a:ext cx="1353600" cy="792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2" name="Google Shape;102;p1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5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491432" y="2698213"/>
            <a:ext cx="132435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3" name="Google Shape;103;p1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6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476834" y="2982138"/>
            <a:ext cx="1353600" cy="792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4" name="Google Shape;104;p1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7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940694" y="2698213"/>
            <a:ext cx="132435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5" name="Google Shape;105;p1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8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926096" y="2982138"/>
            <a:ext cx="1353600" cy="792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 name="BIG_NUMBER_1_2_1_2_1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0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7" name="Google Shape;107;p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1419" y="333450"/>
            <a:ext cx="4052700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180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8" name="Google Shape;108;p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2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57441" y="1660775"/>
            <a:ext cx="1581975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9" name="Google Shape;109;p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40000" y="1944700"/>
            <a:ext cx="1617075" cy="792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0" name="Google Shape;110;p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3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57444" y="2942850"/>
            <a:ext cx="1581975" cy="6063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050"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1" name="Google Shape;111;p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4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40004" y="3226775"/>
            <a:ext cx="1617075" cy="792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750">
                <a:uFillTx/>
              </a:defRPr>
            </a:lvl9pPr>
          </a:lstStyle>
          <a:p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Masters/_rels/slideMaster1.xml.rels><?xml version="1.0" standalone="yes" ?><Relationships xmlns="http://schemas.openxmlformats.org/package/2006/relationships"><Relationship Id="rId1" Target="../media/image1.jpg" Type="http://schemas.openxmlformats.org/officeDocument/2006/relationships/image"></Relationship><Relationship Id="rId2" Target="../slideLayouts/slideLayout1.xml" Type="http://schemas.openxmlformats.org/officeDocument/2006/relationships/slideLayout"></Relationship><Relationship Id="rId3" Target="../slideLayouts/slideLayout2.xml" Type="http://schemas.openxmlformats.org/officeDocument/2006/relationships/slideLayout"></Relationship><Relationship Id="rId4" Target="../slideLayouts/slideLayout3.xml" Type="http://schemas.openxmlformats.org/officeDocument/2006/relationships/slideLayout"></Relationship><Relationship Id="rId5" Target="../slideLayouts/slideLayout4.xml" Type="http://schemas.openxmlformats.org/officeDocument/2006/relationships/slideLayout"></Relationship><Relationship Id="rId6" Target="../slideLayouts/slideLayout5.xml" Type="http://schemas.openxmlformats.org/officeDocument/2006/relationships/slideLayout"></Relationship><Relationship Id="rId7" Target="../slideLayouts/slideLayout6.xml" Type="http://schemas.openxmlformats.org/officeDocument/2006/relationships/slideLayout"></Relationship><Relationship Id="rId8" Target="../slideLayouts/slideLayout7.xml" Type="http://schemas.openxmlformats.org/officeDocument/2006/relationships/slideLayout"></Relationship><Relationship Id="rId9" Target="../slideLayouts/slideLayout8.xml" Type="http://schemas.openxmlformats.org/officeDocument/2006/relationships/slideLayout"></Relationship><Relationship Id="rId10" Target="../slideLayouts/slideLayout9.xml" Type="http://schemas.openxmlformats.org/officeDocument/2006/relationships/slideLayout"></Relationship><Relationship Id="rId11" Target="../slideLayouts/slideLayout10.xml" Type="http://schemas.openxmlformats.org/officeDocument/2006/relationships/slideLayout"></Relationship><Relationship Id="rId12" Target="../slideLayouts/slideLayout11.xml" Type="http://schemas.openxmlformats.org/officeDocument/2006/relationships/slideLayout"></Relationship><Relationship Id="rId13" Target="../slideLayouts/slideLayout12.xml" Type="http://schemas.openxmlformats.org/officeDocument/2006/relationships/slideLayout"></Relationship><Relationship Id="rId14" Target="../slideLayouts/slideLayout13.xml" Type="http://schemas.openxmlformats.org/officeDocument/2006/relationships/slideLayout"></Relationship><Relationship Id="rId15" Target="../slideLayouts/slideLayout14.xml" Type="http://schemas.openxmlformats.org/officeDocument/2006/relationships/slideLayout"></Relationship><Relationship Id="rId16" Target="../slideLayouts/slideLayout15.xml" Type="http://schemas.openxmlformats.org/officeDocument/2006/relationships/slideLayout"></Relationship><Relationship Id="rId17" Target="../slideLayouts/slideLayout16.xml" Type="http://schemas.openxmlformats.org/officeDocument/2006/relationships/slideLayout"></Relationship><Relationship Id="rId18" Target="../slideLayouts/slideLayout17.xml" Type="http://schemas.openxmlformats.org/officeDocument/2006/relationships/slideLayout"></Relationship><Relationship Id="rId19" Target="../slideLayouts/slideLayout18.xml" Type="http://schemas.openxmlformats.org/officeDocument/2006/relationships/slideLayout"></Relationship><Relationship Id="rId20" Target="../theme/theme1.xml" Type="http://schemas.openxmlformats.org/officeDocument/2006/relationships/theme"></Relationship></Relationships>
</file>

<file path=ppt/slideMasters/slideMaster1.xml><?xml version="1.0" encoding="utf-8"?>
<p:sldMaste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 name="simple-light-2">
    <p:bg>
      <p:bgPr>
        <a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1"/>
          <a:stretch>
            <a:fillRect/>
          </a:stretch>
        </a:blipFill>
        <a:effectLst/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Google Shape;6;p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bril Fatface"/>
              <a:buNone/>
              <a:defRPr sz="2800">
                <a:solidFill>
                  <a:schemeClr val="accent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" name="Google Shape;7;p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 Light"/>
              <a:buChar char="●"/>
              <a:defRPr sz="180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>
              <a:uFillTx/>
            </a:endParaRPr>
          </a:p>
        </p:txBody>
      </p:sp>
    </p:spTree>
  </p:cSld>
  <p:clrMap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accent1="accent1" accent2="accent2" accent3="accent3" accent4="accent4" accent5="accent5" accent6="accent6" bg1="lt1" bg2="dk2" folHlink="folHlink" hlink="hlink" tx1="dk1" tx2="lt2"/>
  <p:sldLayoutIdLst>
    <p:sldLayoutId r:id="rId2" id="2147483661"/>
    <p:sldLayoutId r:id="rId3" id="2147483662"/>
    <p:sldLayoutId r:id="rId4" id="2147483663"/>
    <p:sldLayoutId r:id="rId5" id="2147483664"/>
    <p:sldLayoutId r:id="rId6" id="2147483665"/>
    <p:sldLayoutId r:id="rId7" id="2147483666"/>
    <p:sldLayoutId r:id="rId8" id="2147483667"/>
    <p:sldLayoutId r:id="rId9" id="2147483668"/>
    <p:sldLayoutId r:id="rId10" id="2147483669"/>
    <p:sldLayoutId r:id="rId11" id="2147483670"/>
    <p:sldLayoutId r:id="rId12" id="2147483671"/>
    <p:sldLayoutId r:id="rId13" id="2147483672"/>
    <p:sldLayoutId r:id="rId14" id="2147483673"/>
    <p:sldLayoutId r:id="rId15" id="2147483674"/>
    <p:sldLayoutId r:id="rId16" id="2147483675"/>
    <p:sldLayoutId r:id="rId17" id="2147483676"/>
    <p:sldLayoutId r:id="rId18" id="2147483677"/>
    <p:sldLayoutId r:id="rId19" id="2147483678"/>
  </p:sldLayoutIdLst>
  <p:hf dt="0" ftr="0" hdr="0" sldNum="0"/>
  <p:txStyles>
    <p:title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05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standalone="yes" ?><Relationships xmlns="http://schemas.openxmlformats.org/package/2006/relationships"><Relationship Id="rId1" Target="../slideLayouts/slideLayout1.xml" Type="http://schemas.openxmlformats.org/officeDocument/2006/relationships/slideLayout"></Relationship><Relationship Id="rId2" Target="../notesSlides/notesSlide1.xml" Type="http://schemas.openxmlformats.org/officeDocument/2006/relationships/notesSlide"></Relationship><Relationship Id="rId3" Target="../media/image2.png" Type="http://schemas.openxmlformats.org/officeDocument/2006/relationships/image"></Relationship><Relationship Id="rId4" Target="../media/image3.png" Type="http://schemas.openxmlformats.org/officeDocument/2006/relationships/image"></Relationship><Relationship Id="rId5" Target="../media/image4.png" Type="http://schemas.openxmlformats.org/officeDocument/2006/relationships/image"></Relationship><Relationship Id="rId6" Target="../media/image5.png" Type="http://schemas.openxmlformats.org/officeDocument/2006/relationships/image"></Relationship><Relationship Id="rId7" Target="../media/image6.png" Type="http://schemas.openxmlformats.org/officeDocument/2006/relationships/image"></Relationship><Relationship Id="rId8" Target="../media/image7.png" Type="http://schemas.openxmlformats.org/officeDocument/2006/relationships/image"></Relationship><Relationship Id="rId9" Target="../media/image8.png" Type="http://schemas.openxmlformats.org/officeDocument/2006/relationships/image"></Relationship><Relationship Id="rId10" Target="../media/image9.png" Type="http://schemas.openxmlformats.org/officeDocument/2006/relationships/image"></Relationship><Relationship Id="rId11" Target="../media/image10.png" Type="http://schemas.openxmlformats.org/officeDocument/2006/relationships/image"></Relationship></Relationships>
</file>

<file path=ppt/slides/_rels/slide10.xml.rels><?xml version="1.0" standalone="yes" ?><Relationships xmlns="http://schemas.openxmlformats.org/package/2006/relationships"><Relationship Id="rId1" Target="../slideLayouts/slideLayout17.xml" Type="http://schemas.openxmlformats.org/officeDocument/2006/relationships/slideLayout"></Relationship><Relationship Id="rId2" Target="../notesSlides/notesSlide10.xml" Type="http://schemas.openxmlformats.org/officeDocument/2006/relationships/notesSlide"></Relationship></Relationships>
</file>

<file path=ppt/slides/_rels/slide11.xml.rels><?xml version="1.0" standalone="yes" ?><Relationships xmlns="http://schemas.openxmlformats.org/package/2006/relationships"><Relationship Id="rId1" Target="../slideLayouts/slideLayout17.xml" Type="http://schemas.openxmlformats.org/officeDocument/2006/relationships/slideLayout"></Relationship><Relationship Id="rId2" Target="../notesSlides/notesSlide11.xml" Type="http://schemas.openxmlformats.org/officeDocument/2006/relationships/notesSlide"></Relationship><Relationship Id="rId3" Target="../media/image27.PNG" Type="http://schemas.openxmlformats.org/officeDocument/2006/relationships/image"></Relationship></Relationships>
</file>

<file path=ppt/slides/_rels/slide12.xml.rels><?xml version="1.0" standalone="yes" ?><Relationships xmlns="http://schemas.openxmlformats.org/package/2006/relationships"><Relationship Id="rId1" Target="../slideLayouts/slideLayout18.xml" Type="http://schemas.openxmlformats.org/officeDocument/2006/relationships/slideLayout"></Relationship><Relationship Id="rId2" Target="../notesSlides/notesSlide12.xml" Type="http://schemas.openxmlformats.org/officeDocument/2006/relationships/notesSlide"></Relationship></Relationships>
</file>

<file path=ppt/slides/_rels/slide13.xml.rels><?xml version="1.0" standalone="yes" ?><Relationships xmlns="http://schemas.openxmlformats.org/package/2006/relationships"><Relationship Id="rId1" Target="../slideLayouts/slideLayout6.xml" Type="http://schemas.openxmlformats.org/officeDocument/2006/relationships/slideLayout"></Relationship><Relationship Id="rId2" Target="../notesSlides/notesSlide13.xml" Type="http://schemas.openxmlformats.org/officeDocument/2006/relationships/notesSlide"></Relationship><Relationship Id="rId3" Target="../media/image2.png" Type="http://schemas.openxmlformats.org/officeDocument/2006/relationships/image"></Relationship><Relationship Id="rId4" Target="../media/image28.png" Type="http://schemas.openxmlformats.org/officeDocument/2006/relationships/image"></Relationship><Relationship Id="rId5" Target="../media/image5.png" Type="http://schemas.openxmlformats.org/officeDocument/2006/relationships/image"></Relationship><Relationship Id="rId6" Target="../media/image29.png" Type="http://schemas.openxmlformats.org/officeDocument/2006/relationships/image"></Relationship><Relationship Id="rId7" Target="../media/image30.png" Type="http://schemas.openxmlformats.org/officeDocument/2006/relationships/image"></Relationship></Relationships>
</file>

<file path=ppt/slides/_rels/slide14.xml.rels><?xml version="1.0" standalone="yes" ?><Relationships xmlns="http://schemas.openxmlformats.org/package/2006/relationships"><Relationship Id="rId1" Target="../slideLayouts/slideLayout6.xml" Type="http://schemas.openxmlformats.org/officeDocument/2006/relationships/slideLayout"></Relationship><Relationship Id="rId2" Target="../notesSlides/notesSlide14.xml" Type="http://schemas.openxmlformats.org/officeDocument/2006/relationships/notesSlide"></Relationship><Relationship Id="rId3" Target="../media/image31.png" Type="http://schemas.openxmlformats.org/officeDocument/2006/relationships/image"></Relationship><Relationship Id="rId4" Target="../media/image32.png" Type="http://schemas.openxmlformats.org/officeDocument/2006/relationships/image"></Relationship><Relationship Id="rId5" Target="../media/image33.png" Type="http://schemas.openxmlformats.org/officeDocument/2006/relationships/image"></Relationship></Relationships>
</file>

<file path=ppt/slides/_rels/slide15.xml.rels><?xml version="1.0" standalone="yes" ?><Relationships xmlns="http://schemas.openxmlformats.org/package/2006/relationships"><Relationship Id="rId1" Target="../slideLayouts/slideLayout6.xml" Type="http://schemas.openxmlformats.org/officeDocument/2006/relationships/slideLayout"></Relationship><Relationship Id="rId2" Target="../notesSlides/notesSlide15.xml" Type="http://schemas.openxmlformats.org/officeDocument/2006/relationships/notesSlide"></Relationship><Relationship Id="rId3" Target="../media/image34.png" Type="http://schemas.openxmlformats.org/officeDocument/2006/relationships/image"></Relationship></Relationships>
</file>

<file path=ppt/slides/_rels/slide16.xml.rels><?xml version="1.0" standalone="yes" ?><Relationships xmlns="http://schemas.openxmlformats.org/package/2006/relationships"><Relationship Id="rId1" Target="../slideLayouts/slideLayout12.xml" Type="http://schemas.openxmlformats.org/officeDocument/2006/relationships/slideLayout"></Relationship><Relationship Id="rId2" Target="../notesSlides/notesSlide16.xml" Type="http://schemas.openxmlformats.org/officeDocument/2006/relationships/notesSlide"></Relationship><Relationship Id="rId3" Target="../media/image2.png" Type="http://schemas.openxmlformats.org/officeDocument/2006/relationships/image"></Relationship></Relationships>
</file>

<file path=ppt/slides/_rels/slide2.xml.rels><?xml version="1.0" standalone="yes" ?><Relationships xmlns="http://schemas.openxmlformats.org/package/2006/relationships"><Relationship Id="rId1" Target="../slideLayouts/slideLayout4.xml" Type="http://schemas.openxmlformats.org/officeDocument/2006/relationships/slideLayout"></Relationship><Relationship Id="rId2" Target="../notesSlides/notesSlide2.xml" Type="http://schemas.openxmlformats.org/officeDocument/2006/relationships/notesSlide"></Relationship><Relationship Id="rId3" Target="../media/image11.png" Type="http://schemas.openxmlformats.org/officeDocument/2006/relationships/image"></Relationship><Relationship Id="rId4" Target="../media/image12.png" Type="http://schemas.openxmlformats.org/officeDocument/2006/relationships/image"></Relationship><Relationship Id="rId5" Target="../media/image13.png" Type="http://schemas.openxmlformats.org/officeDocument/2006/relationships/image"></Relationship><Relationship Id="rId6" Target="../media/image14.png" Type="http://schemas.openxmlformats.org/officeDocument/2006/relationships/image"></Relationship></Relationships>
</file>

<file path=ppt/slides/_rels/slide3.xml.rels><?xml version="1.0" standalone="yes" ?><Relationships xmlns="http://schemas.openxmlformats.org/package/2006/relationships"><Relationship Id="rId1" Target="../slideLayouts/slideLayout4.xml" Type="http://schemas.openxmlformats.org/officeDocument/2006/relationships/slideLayout"></Relationship><Relationship Id="rId2" Target="../notesSlides/notesSlide3.xml" Type="http://schemas.openxmlformats.org/officeDocument/2006/relationships/notesSlide"></Relationship><Relationship Id="rId3" Target="../media/image11.png" Type="http://schemas.openxmlformats.org/officeDocument/2006/relationships/image"></Relationship><Relationship Id="rId4" Target="../media/image12.png" Type="http://schemas.openxmlformats.org/officeDocument/2006/relationships/image"></Relationship><Relationship Id="rId5" Target="../media/image13.png" Type="http://schemas.openxmlformats.org/officeDocument/2006/relationships/image"></Relationship><Relationship Id="rId6" Target="../media/image15.png" Type="http://schemas.openxmlformats.org/officeDocument/2006/relationships/image"></Relationship></Relationships>
</file>

<file path=ppt/slides/_rels/slide4.xml.rels><?xml version="1.0" standalone="yes" ?><Relationships xmlns="http://schemas.openxmlformats.org/package/2006/relationships"><Relationship Id="rId1" Target="../slideLayouts/slideLayout6.xml" Type="http://schemas.openxmlformats.org/officeDocument/2006/relationships/slideLayout"></Relationship><Relationship Id="rId2" Target="../notesSlides/notesSlide4.xml" Type="http://schemas.openxmlformats.org/officeDocument/2006/relationships/notesSlide"></Relationship><Relationship Id="rId3" Target="../media/image16.png" Type="http://schemas.openxmlformats.org/officeDocument/2006/relationships/image"></Relationship><Relationship Id="rId4" Target="../media/image17.png" Type="http://schemas.openxmlformats.org/officeDocument/2006/relationships/image"></Relationship></Relationships>
</file>

<file path=ppt/slides/_rels/slide5.xml.rels><?xml version="1.0" standalone="yes" ?><Relationships xmlns="http://schemas.openxmlformats.org/package/2006/relationships"><Relationship Id="rId1" Target="../slideLayouts/slideLayout5.xml" Type="http://schemas.openxmlformats.org/officeDocument/2006/relationships/slideLayout"></Relationship><Relationship Id="rId2" Target="../notesSlides/notesSlide5.xml" Type="http://schemas.openxmlformats.org/officeDocument/2006/relationships/notesSlide"></Relationship><Relationship Id="rId3" Target="../media/image18.png" Type="http://schemas.openxmlformats.org/officeDocument/2006/relationships/image"></Relationship></Relationships>
</file>

<file path=ppt/slides/_rels/slide6.xml.rels><?xml version="1.0" standalone="yes" ?><Relationships xmlns="http://schemas.openxmlformats.org/package/2006/relationships"><Relationship Id="rId1" Target="../slideLayouts/slideLayout8.xml" Type="http://schemas.openxmlformats.org/officeDocument/2006/relationships/slideLayout"></Relationship><Relationship Id="rId2" Target="../notesSlides/notesSlide6.xml" Type="http://schemas.openxmlformats.org/officeDocument/2006/relationships/notesSlide"></Relationship><Relationship Id="rId3" Target="../media/image19.png" Type="http://schemas.openxmlformats.org/officeDocument/2006/relationships/image"></Relationship><Relationship Id="rId4" Target="../media/image20.png" Type="http://schemas.openxmlformats.org/officeDocument/2006/relationships/image"></Relationship><Relationship Id="rId5" Target="../media/image21.png" Type="http://schemas.openxmlformats.org/officeDocument/2006/relationships/image"></Relationship><Relationship Id="rId6" Target="../media/image22.png" Type="http://schemas.openxmlformats.org/officeDocument/2006/relationships/image"></Relationship><Relationship Id="rId7" Target="../media/image23.png" Type="http://schemas.openxmlformats.org/officeDocument/2006/relationships/image"></Relationship></Relationships>
</file>

<file path=ppt/slides/_rels/slide7.xml.rels><?xml version="1.0" standalone="yes" ?><Relationships xmlns="http://schemas.openxmlformats.org/package/2006/relationships"><Relationship Id="rId1" Target="../slideLayouts/slideLayout15.xml" Type="http://schemas.openxmlformats.org/officeDocument/2006/relationships/slideLayout"></Relationship><Relationship Id="rId2" Target="../notesSlides/notesSlide7.xml" Type="http://schemas.openxmlformats.org/officeDocument/2006/relationships/notesSlide"></Relationship><Relationship Id="rId3" Target="../media/image24.png" Type="http://schemas.openxmlformats.org/officeDocument/2006/relationships/image"></Relationship></Relationships>
</file>

<file path=ppt/slides/_rels/slide8.xml.rels><?xml version="1.0" standalone="yes" ?><Relationships xmlns="http://schemas.openxmlformats.org/package/2006/relationships"><Relationship Id="rId1" Target="../slideLayouts/slideLayout6.xml" Type="http://schemas.openxmlformats.org/officeDocument/2006/relationships/slideLayout"></Relationship><Relationship Id="rId2" Target="../notesSlides/notesSlide8.xml" Type="http://schemas.openxmlformats.org/officeDocument/2006/relationships/notesSlide"></Relationship><Relationship Id="rId3" Target="../media/image25.PNG" Type="http://schemas.openxmlformats.org/officeDocument/2006/relationships/image"></Relationship></Relationships>
</file>

<file path=ppt/slides/_rels/slide9.xml.rels><?xml version="1.0" standalone="yes" ?><Relationships xmlns="http://schemas.openxmlformats.org/package/2006/relationships"><Relationship Id="rId1" Target="../slideLayouts/slideLayout16.xml" Type="http://schemas.openxmlformats.org/officeDocument/2006/relationships/slideLayout"></Relationship><Relationship Id="rId2" Target="../notesSlides/notesSlide9.xml" Type="http://schemas.openxmlformats.org/officeDocument/2006/relationships/notesSlide"></Relationship><Relationship Id="rId3" Target="../media/image26.PNG" Type="http://schemas.openxmlformats.org/officeDocument/2006/relationships/image"></Relationship></Relationships>
</file>

<file path=ppt/slides/slide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6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0" name="Google Shape;170;p2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29039" y="1544269"/>
            <a:ext cx="4799925" cy="153945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68569" lIns="68569" rIns="68569" spcFirstLastPara="1" tIns="68569" wrap="square">
            <a:noAutofit/>
          </a:bodyPr>
          <a:lstStyle/>
          <a:p>
            <a:r>
              <a:rPr lang="en">
                <a:solidFill>
                  <a:srgbClr val="A1C448"/>
                </a:solidFill>
                <a:uFillTx/>
              </a:rPr>
              <a:t>NTU CANTEEN</a:t>
            </a:r>
            <a:endParaRPr>
              <a:solidFill>
                <a:srgbClr val="A1C448"/>
              </a:solidFill>
              <a:uFillTx/>
            </a:endParaRPr>
          </a:p>
          <a:p>
            <a:r>
              <a:rPr lang="en">
                <a:solidFill>
                  <a:srgbClr val="A1C448"/>
                </a:solidFill>
                <a:uFillTx/>
              </a:rPr>
              <a:t>HELPER</a:t>
            </a:r>
            <a:endParaRPr>
              <a:solidFill>
                <a:srgbClr val="A1C448"/>
              </a:solidFill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1" name="Google Shape;171;p2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98138" y="3029381"/>
            <a:ext cx="4261725" cy="59445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68569" lIns="68569" rIns="68569" spcFirstLastPara="1" tIns="68569" wrap="square">
            <a:noAutofit/>
          </a:bodyPr>
          <a:lstStyle/>
          <a:p>
            <a:pPr indent="0" marL="0"/>
            <a:r>
              <a:rPr dirty="0" lang="en" smtClean="0" sz="1400">
                <a:uFillTx/>
              </a:rPr>
              <a:t>~ GUAT KWAN ~ </a:t>
            </a:r>
            <a:r>
              <a:rPr dirty="0" lang="en" sz="1400">
                <a:uFillTx/>
              </a:rPr>
              <a:t>CHI </a:t>
            </a:r>
            <a:r>
              <a:rPr dirty="0" lang="en" smtClean="0" sz="1400">
                <a:uFillTx/>
              </a:rPr>
              <a:t>HUI ~ </a:t>
            </a:r>
            <a:r>
              <a:rPr dirty="0" lang="en" sz="1400">
                <a:uFillTx/>
              </a:rPr>
              <a:t>LAN</a:t>
            </a:r>
            <a:endParaRPr dirty="0" sz="1400">
              <a:uFillTx/>
            </a:endParaRPr>
          </a:p>
          <a:p>
            <a:pPr indent="0" marL="0"/>
            <a:endParaRPr dirty="0" sz="1400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2" name="Google Shape;172;p25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416182" y="642938"/>
            <a:ext cx="1498781" cy="2368351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3" name="Google Shape;173;p25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4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134809" y="2625488"/>
            <a:ext cx="832444" cy="945038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4" name="Google Shape;174;p25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5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815339" y="3629419"/>
            <a:ext cx="832444" cy="904541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5" name="Google Shape;175;p25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6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-10655035">
            <a:off x="5299598" y="23014"/>
            <a:ext cx="1875629" cy="1853923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6" name="Google Shape;176;p25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7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2369999">
            <a:off x="386691" y="3802140"/>
            <a:ext cx="732919" cy="743929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7" name="Google Shape;177;p25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8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100713" y="555592"/>
            <a:ext cx="873993" cy="788774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8" name="Google Shape;178;p25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9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2221433">
            <a:off x="-22403" y="2104208"/>
            <a:ext cx="1237127" cy="2597568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9" name="Google Shape;179;p25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10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87267" y="3609169"/>
            <a:ext cx="1030784" cy="945038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0" name="Google Shape;180;p25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11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90392" y="1719799"/>
            <a:ext cx="832444" cy="99267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4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" name="Google Shape;231;p2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1419" y="490724"/>
            <a:ext cx="5246436" cy="4547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68569" lIns="68569" rIns="68569" spcFirstLastPara="1" tIns="68569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accent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dirty="0" lang="en-SG">
                <a:uFillTx/>
              </a:rPr>
              <a:t>07. Clarity and Comprehensibility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" name="Google Shape;252;p3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51069" y="1433865"/>
            <a:ext cx="5663273" cy="295334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68569" lIns="68569" rIns="68569" spcFirstLastPara="1" tIns="68569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b="0" cap="none" i="0" strike="noStrike" sz="1000" u="none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1pPr>
            <a:lvl2pPr algn="ctr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b="0" cap="none" i="0" strike="noStrike" sz="1000" u="none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2pPr>
            <a:lvl3pPr algn="ctr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b="0" cap="none" i="0" strike="noStrike" sz="1000" u="none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3pPr>
            <a:lvl4pPr algn="ctr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b="0" cap="none" i="0" strike="noStrike" sz="1000" u="none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4pPr>
            <a:lvl5pPr algn="ctr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b="0" cap="none" i="0" strike="noStrike" sz="1000" u="none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5pPr>
            <a:lvl6pPr algn="ctr" indent="-3175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b="0" cap="none" i="0" strike="noStrike" sz="1000" u="none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6pPr>
            <a:lvl7pPr algn="ctr" indent="-3175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b="0" cap="none" i="0" strike="noStrike" sz="1000" u="none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7pPr>
            <a:lvl8pPr algn="ctr" indent="-3175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b="0" cap="none" i="0" strike="noStrike" sz="1000" u="none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8pPr>
            <a:lvl9pPr algn="ctr" indent="-3175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b="0" cap="none" i="0" strike="noStrike" sz="1000" u="none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algn="l" indent="0" marL="38090">
              <a:lnSpc>
                <a:spcPct val="115000"/>
              </a:lnSpc>
            </a:pPr>
            <a:endParaRPr b="1" dirty="0" lang="en-US" sz="2000">
              <a:uFillTx/>
            </a:endParaRPr>
          </a:p>
          <a:p>
            <a:pPr algn="l" marL="380990">
              <a:lnSpc>
                <a:spcPct val="115000"/>
              </a:lnSpc>
              <a:buFont charset="0" panose="020B0604020202020204" pitchFamily="34" typeface="Arial"/>
              <a:buChar char="•"/>
            </a:pPr>
            <a:r>
              <a:rPr dirty="0" lang="en-US" sz="2000">
                <a:uFillTx/>
              </a:rPr>
              <a:t>Functions are placed under different categories based on their purpose</a:t>
            </a:r>
          </a:p>
          <a:p>
            <a:pPr algn="l" marL="380990">
              <a:lnSpc>
                <a:spcPct val="115000"/>
              </a:lnSpc>
              <a:buFont charset="0" panose="020B0604020202020204" pitchFamily="34" typeface="Arial"/>
              <a:buChar char="•"/>
            </a:pPr>
            <a:endParaRPr dirty="0" lang="en-US" sz="2000">
              <a:uFillTx/>
            </a:endParaRPr>
          </a:p>
          <a:p>
            <a:pPr algn="l" marL="380990">
              <a:lnSpc>
                <a:spcPct val="115000"/>
              </a:lnSpc>
              <a:buFont charset="0" panose="020B0604020202020204" pitchFamily="34" typeface="Arial"/>
              <a:buChar char="•"/>
            </a:pPr>
            <a:r>
              <a:rPr dirty="0" lang="en-US" sz="2000">
                <a:uFillTx/>
              </a:rPr>
              <a:t>E.g. Date and time functions, data retrieving functions, GUI functions</a:t>
            </a:r>
          </a:p>
          <a:p>
            <a:pPr algn="l" indent="0" marL="123822">
              <a:lnSpc>
                <a:spcPct val="115000"/>
              </a:lnSpc>
            </a:pPr>
            <a:endParaRPr dirty="0" lang="en-US" sz="200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" name="Google Shape;231;p2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1419" y="1055340"/>
            <a:ext cx="4666725" cy="4547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68569" lIns="68569" rIns="68569" spcFirstLastPara="1" tIns="68569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accent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dirty="0" lang="en-SG" sz="2000">
                <a:solidFill>
                  <a:schemeClr val="tx1"/>
                </a:solidFill>
                <a:uFillTx/>
              </a:rPr>
              <a:t>Segmentation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4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" name="TextBox 3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30988" y="4188668"/>
            <a:ext cx="3397156" cy="400110"/>
          </a:xfrm>
          <a:prstGeom prst="rect">
            <a:avLst/>
          </a:prstGeom>
          <a:noFill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pPr algn="ctr"/>
            <a:r>
              <a:rPr dirty="0" lang="en-SG" sz="2000">
                <a:uFillTx/>
                <a:latin charset="0" panose="020B0604020202020204" typeface="Oxygen Light"/>
              </a:rPr>
              <a:t>Description of inputs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2" name="TextBox 5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10685" y="4168308"/>
            <a:ext cx="3253136" cy="400110"/>
          </a:xfrm>
          <a:prstGeom prst="rect">
            <a:avLst/>
          </a:prstGeom>
          <a:noFill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pPr algn="ctr"/>
            <a:r>
              <a:rPr dirty="0" lang="en-SG" sz="2000">
                <a:uFillTx/>
                <a:latin charset="0" panose="020B0604020202020204" typeface="Oxygen Light"/>
              </a:rPr>
              <a:t>Description of output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" name="Google Shape;231;p2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1419" y="1078470"/>
            <a:ext cx="4666725" cy="4547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68569" lIns="68569" rIns="68569" spcFirstLastPara="1" tIns="68569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accent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dirty="0" lang="en-SG" sz="2000">
                <a:solidFill>
                  <a:schemeClr val="tx1"/>
                </a:solidFill>
                <a:uFillTx/>
              </a:rPr>
              <a:t>Comments and Documentation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Picture 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44123" y="1913927"/>
            <a:ext cx="6369753" cy="1686493"/>
          </a:xfrm>
          <a:prstGeom prst="rect">
            <a:avLst/>
          </a:prstGeom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" name="TextBox 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243944" y="4069030"/>
            <a:ext cx="2316644" cy="707886"/>
          </a:xfrm>
          <a:prstGeom prst="rect">
            <a:avLst/>
          </a:prstGeom>
          <a:noFill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pPr algn="ctr"/>
            <a:r>
              <a:rPr dirty="0" lang="en-SG" sz="2000">
                <a:uFillTx/>
                <a:latin charset="0" panose="020B0604020202020204" typeface="Oxygen Light"/>
              </a:rPr>
              <a:t>Brief description of function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" name="Rectangle 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75144" y="1959259"/>
            <a:ext cx="6254244" cy="30673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rtlCol="0"/>
          <a:lstStyle/>
          <a:p>
            <a:pPr algn="ctr"/>
            <a:endParaRPr lang="en-SG" sz="1050"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" name="Straight Connector 9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9" idx="2"/>
            <a:endCxn id="8" idx="0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402266" y="2265998"/>
            <a:ext cx="0" cy="1803032"/>
          </a:xfrm>
          <a:prstGeom prst="line">
            <a:avLst/>
          </a:prstGeom>
          <a:ln w="31750">
            <a:solidFill>
              <a:srgbClr val="FF0000"/>
            </a:solidFill>
          </a:ln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" name="Rectangle 3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75144" y="2265998"/>
            <a:ext cx="6307712" cy="66294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rtlCol="0"/>
          <a:lstStyle/>
          <a:p>
            <a:pPr algn="ctr"/>
            <a:endParaRPr lang="en-SG" sz="1050"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" name="Straight Connector 39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39" idx="2"/>
            <a:endCxn id="38" idx="0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429000" y="2928938"/>
            <a:ext cx="566" cy="1259730"/>
          </a:xfrm>
          <a:prstGeom prst="line">
            <a:avLst/>
          </a:prstGeom>
          <a:ln w="31750">
            <a:solidFill>
              <a:srgbClr val="FF0000"/>
            </a:solidFill>
          </a:ln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3" name="Rectangle 5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75144" y="2943146"/>
            <a:ext cx="4324218" cy="2913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rtlCol="0"/>
          <a:lstStyle/>
          <a:p>
            <a:pPr algn="ctr"/>
            <a:endParaRPr lang="en-SG" sz="1050"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4" name="Straight Connector 53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53" idx="2"/>
            <a:endCxn id="52" idx="0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437253" y="3234476"/>
            <a:ext cx="0" cy="933832"/>
          </a:xfrm>
          <a:prstGeom prst="line">
            <a:avLst/>
          </a:prstGeom>
          <a:ln w="31750">
            <a:solidFill>
              <a:srgbClr val="FF0000"/>
            </a:solidFill>
          </a:ln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" name="Google Shape;231;p2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1419" y="490724"/>
            <a:ext cx="5246436" cy="4547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68569" lIns="68569" rIns="68569" spcFirstLastPara="1" tIns="68569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accent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dirty="0" lang="en-SG">
                <a:uFillTx/>
              </a:rPr>
              <a:t>07. Clarity and Comprehensibility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3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5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17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9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1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3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>
                      <p:stCondLst>
                        <p:cond delay="indefinite"/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4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dvAuto="4294967295" grpId="0" spid="38"/>
      <p:bldP advAuto="4294967295" grpId="1" spid="38"/>
      <p:bldP advAuto="4294967295" grpId="0" spid="52"/>
      <p:bldP advAuto="4294967295" grpId="0" spid="8"/>
      <p:bldP advAuto="4294967295" grpId="1" spid="8"/>
      <p:bldP advAuto="4294967295" animBg="1" grpId="0" spid="9"/>
      <p:bldP advAuto="4294967295" animBg="1" grpId="1" spid="9"/>
      <p:bldP advAuto="4294967295" animBg="1" grpId="0" spid="39"/>
      <p:bldP advAuto="4294967295" animBg="1" grpId="1" spid="39"/>
      <p:bldP advAuto="4294967295" animBg="1" grpId="0" spid="53"/>
    </p:bldLst>
  </p:timing>
</p:sld>
</file>

<file path=ppt/slides/slide1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5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1" name="Google Shape;351;p3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75589" y="612754"/>
            <a:ext cx="4666725" cy="4547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68569" lIns="68569" rIns="68569" spcFirstLastPara="1" tIns="68569" wrap="square">
            <a:noAutofit/>
          </a:bodyPr>
          <a:lstStyle/>
          <a:p>
            <a:pPr>
              <a:buClr>
                <a:schemeClr val="accent1"/>
              </a:buClr>
              <a:buSzPts val="2400"/>
            </a:pPr>
            <a:r>
              <a:rPr dirty="0" lang="en" sz="2400">
                <a:solidFill>
                  <a:schemeClr val="accent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rPr>
              <a:t>08. FlowChart</a:t>
            </a:r>
            <a:endParaRPr dirty="0" sz="2400">
              <a:solidFill>
                <a:schemeClr val="accent1"/>
              </a:solidFill>
              <a:uFillTx/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3" name="Google Shape;353;p38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ext cx="6529331" cy="2874467"/>
            <a:chExt cx="10557573" cy="5384408"/>
          </a:xfrm>
        </p:grpSpPr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4" name="Google Shape;354;p38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4237995" y="423443"/>
              <a:ext cx="2529600" cy="856800"/>
            </a:xfrm>
            <a:prstGeom prst="diamond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34275" lIns="68569" rIns="68569" spcFirstLastPara="1" tIns="34275" wrap="square">
              <a:noAutofit/>
            </a:bodyPr>
            <a:lstStyle/>
            <a:p>
              <a:pPr algn="ctr"/>
              <a:r>
                <a:rPr lang="en" sz="1050">
                  <a:solidFill>
                    <a:schemeClr val="dk1"/>
                  </a:solidFill>
                  <a:uFillTx/>
                  <a:latin typeface="Oxygen Light"/>
                  <a:ea typeface="Oxygen Light"/>
                  <a:cs typeface="Oxygen Light"/>
                  <a:sym typeface="Oxygen Light"/>
                </a:rPr>
                <a:t>Main page</a:t>
              </a:r>
              <a:endParaRPr sz="1050"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5" name="Google Shape;355;p38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1983318" y="1922612"/>
              <a:ext cx="1413300" cy="758700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34275" lIns="68569" rIns="68569" spcFirstLastPara="1" tIns="34275" wrap="square">
              <a:noAutofit/>
            </a:bodyPr>
            <a:lstStyle/>
            <a:p>
              <a:pPr algn="ctr"/>
              <a:r>
                <a:rPr lang="en" sz="1050">
                  <a:solidFill>
                    <a:schemeClr val="dk1"/>
                  </a:solidFill>
                  <a:uFillTx/>
                  <a:latin typeface="Oxygen Light"/>
                  <a:ea typeface="Oxygen Light"/>
                  <a:cs typeface="Oxygen Light"/>
                  <a:sym typeface="Oxygen Light"/>
                </a:rPr>
                <a:t>All stalls</a:t>
              </a:r>
              <a:endParaRPr sz="1050"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6" name="Google Shape;356;p38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5710721" y="1922612"/>
              <a:ext cx="1848900" cy="758700"/>
            </a:xfrm>
            <a:prstGeom prst="parallelogram">
              <a:avLst>
                <a:gd fmla="val 25000" name="adj"/>
              </a:avLst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34275" lIns="68569" rIns="68569" spcFirstLastPara="1" tIns="34275" wrap="square">
              <a:noAutofit/>
            </a:bodyPr>
            <a:lstStyle/>
            <a:p>
              <a:pPr algn="ctr"/>
              <a:r>
                <a:rPr lang="en" sz="1050">
                  <a:solidFill>
                    <a:schemeClr val="dk1"/>
                  </a:solidFill>
                  <a:uFillTx/>
                  <a:latin typeface="Oxygen Light"/>
                  <a:ea typeface="Oxygen Light"/>
                  <a:cs typeface="Oxygen Light"/>
                  <a:sym typeface="Oxygen Light"/>
                </a:rPr>
                <a:t>Currently Open Stalls</a:t>
              </a:r>
              <a:endParaRPr sz="1050"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7" name="Google Shape;357;p38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8824565" y="1927458"/>
              <a:ext cx="1918500" cy="758700"/>
            </a:xfrm>
            <a:prstGeom prst="parallelogram">
              <a:avLst>
                <a:gd fmla="val 25000" name="adj"/>
              </a:avLst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34275" lIns="68569" rIns="68569" spcFirstLastPara="1" tIns="34275" wrap="square">
              <a:noAutofit/>
            </a:bodyPr>
            <a:lstStyle/>
            <a:p>
              <a:pPr algn="ctr"/>
              <a:r>
                <a:rPr lang="en" sz="1050">
                  <a:solidFill>
                    <a:schemeClr val="dk1"/>
                  </a:solidFill>
                  <a:uFillTx/>
                  <a:latin typeface="Oxygen Light"/>
                  <a:ea typeface="Oxygen Light"/>
                  <a:cs typeface="Oxygen Light"/>
                  <a:sym typeface="Oxygen Light"/>
                </a:rPr>
                <a:t>Custom date and time</a:t>
              </a:r>
              <a:endParaRPr sz="1050"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8" name="Google Shape;358;p38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766057" y="4534878"/>
              <a:ext cx="1428000" cy="758700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34275" lIns="68569" rIns="68569" spcFirstLastPara="1" tIns="34275" wrap="square">
              <a:noAutofit/>
            </a:bodyPr>
            <a:lstStyle/>
            <a:p>
              <a:pPr algn="ctr"/>
              <a:r>
                <a:rPr lang="en" sz="1050">
                  <a:solidFill>
                    <a:schemeClr val="dk1"/>
                  </a:solidFill>
                  <a:uFillTx/>
                  <a:latin typeface="Oxygen Light"/>
                  <a:ea typeface="Oxygen Light"/>
                  <a:cs typeface="Oxygen Light"/>
                  <a:sym typeface="Oxygen Light"/>
                </a:rPr>
                <a:t>Calculate waiting time </a:t>
              </a:r>
              <a:endParaRPr sz="1050"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9" name="Google Shape;359;p38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9883844" y="5375551"/>
              <a:ext cx="224100" cy="432300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anchorCtr="0" bIns="34275" lIns="68569" rIns="68569" spcFirstLastPara="1" tIns="34275" wrap="square">
              <a:noAutofit/>
            </a:bodyPr>
            <a:lstStyle/>
            <a:p>
              <a:endParaRPr sz="1050">
                <a:uFillTx/>
                <a:latin typeface="Oxygen Light"/>
                <a:ea typeface="Oxygen Light"/>
                <a:cs typeface="Oxygen Light"/>
                <a:sym typeface="Oxygen Light"/>
              </a:endParaRPr>
            </a:p>
          </p:txBody>
        </p:sp>
        <p:cxnSp>
          <p:nvCxn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0" name="Google Shape;360;p38"/>
  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tCxn id="354" idx="1"/>
              <a:endCxn id="355" idx="0"/>
            </p:cNvCxnSpPr>
            <p:nvPr/>
          </p:nvCxn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 flipH="1">
              <a:off x="2689995" y="851843"/>
              <a:ext cx="1548000" cy="1071000"/>
            </a:xfrm>
            <a:prstGeom prst="bentConnector2">
              <a:avLst/>
            </a:prstGeom>
            <a:noFill/>
            <a:ln cap="flat" cmpd="sng" w="9525">
              <a:solidFill>
                <a:srgbClr val="9EC242"/>
              </a:solidFill>
              <a:prstDash val="solid"/>
              <a:round/>
              <a:headEnd len="sm" type="none" w="sm"/>
              <a:tailEnd len="med" type="triangle" w="med"/>
            </a:ln>
          </p:spPr>
        </p:cxnSp>
        <p:cxnSp>
          <p:nvCxn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1" name="Google Shape;361;p38"/>
  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tCxn id="354" idx="3"/>
              <a:endCxn id="357" idx="1"/>
            </p:cNvCxnSpPr>
            <p:nvPr/>
          </p:nvCxn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6767595" y="851843"/>
              <a:ext cx="3098100" cy="1075500"/>
            </a:xfrm>
            <a:prstGeom prst="bentConnector2">
              <a:avLst/>
            </a:prstGeom>
            <a:noFill/>
            <a:ln cap="flat" cmpd="sng" w="9525">
              <a:solidFill>
                <a:srgbClr val="9EC242"/>
              </a:solidFill>
              <a:prstDash val="solid"/>
              <a:round/>
              <a:headEnd len="sm" type="none" w="sm"/>
              <a:tailEnd len="med" type="triangle" w="med"/>
            </a:ln>
          </p:spPr>
        </p:cxnSp>
        <p:grpSp>
          <p:nvGrp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2" name="Google Shape;362;p38"/>
  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  <p:nvPr/>
          </p:nvGrpSpPr>
  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ext cx="1427194" cy="1272973"/>
              <a:chExt cx="1427194" cy="1272973"/>
            </a:xfrm>
          </p:grpSpPr>
          <p:sp>
            <p:nv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3" name="Google Shape;363;p38"/>
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spLocks/>
              </p:cNvSpPr>
              <p:nvPr/>
            </p:nvSpPr>
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>
                <a:off x="6627243" y="3448540"/>
                <a:ext cx="1414500" cy="758700"/>
              </a:xfrm>
              <a:prstGeom prst="rect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type="none" w="sm"/>
                <a:tailEnd len="sm" type="none" w="sm"/>
              </a:ln>
            </p:spPr>
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bodyPr anchor="ctr" anchorCtr="0" bIns="34275" lIns="68569" rIns="68569" spcFirstLastPara="1" tIns="34275" wrap="square">
                <a:noAutofit/>
              </a:bodyPr>
              <a:lstStyle/>
              <a:p>
                <a:pPr algn="ctr"/>
                <a:r>
                  <a:rPr lang="en" sz="1050">
                    <a:solidFill>
                      <a:schemeClr val="dk1"/>
                    </a:solidFill>
                    <a:uFillTx/>
                    <a:latin typeface="Oxygen Light"/>
                    <a:ea typeface="Oxygen Light"/>
                    <a:cs typeface="Oxygen Light"/>
                    <a:sym typeface="Oxygen Light"/>
                  </a:rPr>
                  <a:t>Operating Hours</a:t>
                </a:r>
                <a:endParaRPr sz="1050">
                  <a:uFillTx/>
                </a:endParaRPr>
              </a:p>
            </p:txBody>
          </p:sp>
          <p:sp>
            <p:nv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4" name="Google Shape;364;p38"/>
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  <a:spLocks/>
              </p:cNvSpPr>
              <p:nvPr/>
            </p:nvSpPr>
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>
                <a:off x="6614549" y="4289213"/>
                <a:ext cx="224100" cy="432300"/>
              </a:xfrm>
              <a:prstGeom prst="rect">
                <a:avLst/>
              </a:prstGeom>
              <a:noFill/>
              <a:ln>
                <a:noFill/>
              </a:ln>
            </p:spPr>
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bodyPr anchor="t" anchorCtr="0" bIns="34275" lIns="68569" rIns="68569" spcFirstLastPara="1" tIns="34275" wrap="square">
                <a:noAutofit/>
              </a:bodyPr>
              <a:lstStyle/>
              <a:p>
                <a:endParaRPr sz="1050">
                  <a:uFillTx/>
                  <a:latin typeface="Oxygen Light"/>
                  <a:ea typeface="Oxygen Light"/>
                  <a:cs typeface="Oxygen Light"/>
                  <a:sym typeface="Oxygen Light"/>
                </a:endParaRPr>
              </a:p>
            </p:txBody>
          </p:sp>
        </p:grp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5" name="Google Shape;365;p38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1764442" y="3186002"/>
              <a:ext cx="1851000" cy="758700"/>
            </a:xfrm>
            <a:prstGeom prst="parallelogram">
              <a:avLst>
                <a:gd fmla="val 25000" name="adj"/>
              </a:avLst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34275" lIns="68569" rIns="68569" spcFirstLastPara="1" tIns="34275" wrap="square">
              <a:noAutofit/>
            </a:bodyPr>
            <a:lstStyle/>
            <a:p>
              <a:pPr algn="ctr"/>
              <a:r>
                <a:rPr lang="en" sz="1050">
                  <a:solidFill>
                    <a:schemeClr val="dk1"/>
                  </a:solidFill>
                  <a:uFillTx/>
                  <a:latin typeface="Oxygen Light"/>
                  <a:ea typeface="Oxygen Light"/>
                  <a:cs typeface="Oxygen Light"/>
                  <a:sym typeface="Oxygen Light"/>
                </a:rPr>
                <a:t>Select a stall </a:t>
              </a:r>
              <a:endParaRPr sz="1050">
                <a:uFillTx/>
              </a:endParaRPr>
            </a:p>
          </p:txBody>
        </p:sp>
        <p:cxnSp>
          <p:nvCxn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6" name="Google Shape;366;p38"/>
  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tCxn id="355" idx="2"/>
              <a:endCxn id="365" idx="0"/>
            </p:cNvCxnSpPr>
            <p:nvPr/>
          </p:nvCxn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689968" y="2681312"/>
              <a:ext cx="0" cy="504600"/>
            </a:xfrm>
            <a:prstGeom prst="straightConnector1">
              <a:avLst/>
            </a:prstGeom>
            <a:noFill/>
            <a:ln cap="flat" cmpd="sng" w="9525">
              <a:solidFill>
                <a:srgbClr val="9EC242"/>
              </a:solidFill>
              <a:prstDash val="solid"/>
              <a:round/>
              <a:headEnd len="sm" type="none" w="sm"/>
              <a:tailEnd len="med" type="triangle" w="med"/>
            </a:ln>
          </p:spPr>
        </p:cxnSp>
        <p:cxnSp>
          <p:nvCxn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7" name="Google Shape;367;p38"/>
  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tCxn id="356" idx="4"/>
              <a:endCxn id="368" idx="0"/>
            </p:cNvCxnSpPr>
            <p:nvPr/>
          </p:nvCxn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 flipH="1" rot="-5400000">
              <a:off x="7184921" y="2131562"/>
              <a:ext cx="504600" cy="1604100"/>
            </a:xfrm>
            <a:prstGeom prst="bentConnector3">
              <a:avLst>
                <a:gd fmla="val 100645" name="adj1"/>
              </a:avLst>
            </a:prstGeom>
            <a:noFill/>
            <a:ln cap="flat" cmpd="sng" w="9525">
              <a:solidFill>
                <a:srgbClr val="9EC242"/>
              </a:solidFill>
              <a:prstDash val="solid"/>
              <a:round/>
              <a:headEnd len="sm" type="none" w="sm"/>
              <a:tailEnd len="med" type="triangle" w="med"/>
            </a:ln>
          </p:spPr>
        </p:cxnSp>
        <p:cxnSp>
          <p:nvCxn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9" name="Google Shape;369;p38"/>
  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tCxn id="357" idx="4"/>
              <a:endCxn id="368" idx="1"/>
            </p:cNvCxnSpPr>
            <p:nvPr/>
          </p:nvCxn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 rot="5400000">
              <a:off x="8802515" y="2204658"/>
              <a:ext cx="499800" cy="1462800"/>
            </a:xfrm>
            <a:prstGeom prst="bentConnector3">
              <a:avLst>
                <a:gd fmla="val 101332" name="adj1"/>
              </a:avLst>
            </a:prstGeom>
            <a:noFill/>
            <a:ln cap="flat" cmpd="sng" w="9525">
              <a:solidFill>
                <a:srgbClr val="9EC242"/>
              </a:solidFill>
              <a:prstDash val="solid"/>
              <a:round/>
              <a:headEnd len="sm" type="none" w="sm"/>
              <a:tailEnd len="med" type="triangle" w="med"/>
            </a:ln>
          </p:spPr>
        </p:cxnSp>
        <p:cxnSp>
          <p:nvCxn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0" name="Google Shape;370;p38"/>
  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tCxn id="365" idx="4"/>
              <a:endCxn id="371" idx="0"/>
            </p:cNvCxnSpPr>
            <p:nvPr/>
          </p:nvCxn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 flipH="1">
              <a:off x="2689342" y="3944702"/>
              <a:ext cx="600" cy="600300"/>
            </a:xfrm>
            <a:prstGeom prst="straightConnector1">
              <a:avLst/>
            </a:prstGeom>
            <a:noFill/>
            <a:ln cap="flat" cmpd="sng" w="9525">
              <a:solidFill>
                <a:srgbClr val="9EC242"/>
              </a:solidFill>
              <a:prstDash val="solid"/>
              <a:round/>
              <a:headEnd len="sm" type="none" w="sm"/>
              <a:tailEnd len="med" type="triangle" w="med"/>
            </a:ln>
          </p:spPr>
        </p:cxnSp>
        <p:cxnSp>
          <p:nvCxn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2" name="Google Shape;372;p38"/>
  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tCxn id="365" idx="5"/>
              <a:endCxn id="363" idx="0"/>
            </p:cNvCxnSpPr>
            <p:nvPr/>
          </p:nvCxn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 flipH="1">
              <a:off x="905506" y="3565352"/>
              <a:ext cx="940800" cy="969300"/>
            </a:xfrm>
            <a:prstGeom prst="bentConnector2">
              <a:avLst/>
            </a:prstGeom>
            <a:noFill/>
            <a:ln cap="flat" cmpd="sng" w="9525">
              <a:solidFill>
                <a:srgbClr val="9EC242"/>
              </a:solidFill>
              <a:prstDash val="solid"/>
              <a:round/>
              <a:headEnd len="sm" type="none" w="sm"/>
              <a:tailEnd len="med" type="triangle" w="med"/>
            </a:ln>
          </p:spPr>
        </p:cxnSp>
        <p:cxnSp>
          <p:nvCxn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3" name="Google Shape;373;p38"/>
  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tCxn id="365" idx="2"/>
              <a:endCxn id="358" idx="0"/>
            </p:cNvCxnSpPr>
            <p:nvPr/>
          </p:nvCxn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533578" y="3565352"/>
              <a:ext cx="946500" cy="969300"/>
            </a:xfrm>
            <a:prstGeom prst="bentConnector2">
              <a:avLst/>
            </a:prstGeom>
            <a:noFill/>
            <a:ln cap="flat" cmpd="sng" w="9525">
              <a:solidFill>
                <a:srgbClr val="9EC242"/>
              </a:solidFill>
              <a:prstDash val="solid"/>
              <a:round/>
              <a:headEnd len="sm" type="none" w="sm"/>
              <a:tailEnd len="med" type="triangle" w="med"/>
            </a:ln>
          </p:spPr>
        </p:cxn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1" name="Google Shape;371;p38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1982121" y="4544671"/>
              <a:ext cx="1414500" cy="758700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34275" lIns="68569" rIns="68569" spcFirstLastPara="1" tIns="34275" wrap="square">
              <a:noAutofit/>
            </a:bodyPr>
            <a:lstStyle/>
            <a:p>
              <a:pPr algn="ctr"/>
              <a:r>
                <a:rPr lang="en" sz="1050">
                  <a:solidFill>
                    <a:schemeClr val="dk1"/>
                  </a:solidFill>
                  <a:uFillTx/>
                  <a:latin typeface="Oxygen Light"/>
                  <a:ea typeface="Oxygen Light"/>
                  <a:cs typeface="Oxygen Light"/>
                  <a:sym typeface="Oxygen Light"/>
                </a:rPr>
                <a:t>Display all menus</a:t>
              </a:r>
              <a:endParaRPr sz="1050">
                <a:uFillTx/>
              </a:endParaRPr>
            </a:p>
          </p:txBody>
        </p:sp>
      </p:grp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4" name="Google Shape;374;p3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762351" y="3554769"/>
            <a:ext cx="904950" cy="4050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34275" lIns="68569" rIns="68569" spcFirstLastPara="1" tIns="34275" wrap="square">
            <a:noAutofit/>
          </a:bodyPr>
          <a:lstStyle/>
          <a:p>
            <a:pPr algn="ctr"/>
            <a:r>
              <a:rPr lang="en" sz="10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rPr>
              <a:t>Calculate waiting time </a:t>
            </a:r>
            <a:endParaRPr sz="105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5" name="Google Shape;375;p3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2686" y="3554769"/>
            <a:ext cx="874800" cy="4050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34275" lIns="68569" rIns="68569" spcFirstLastPara="1" tIns="34275" wrap="square">
            <a:noAutofit/>
          </a:bodyPr>
          <a:lstStyle/>
          <a:p>
            <a:pPr algn="ctr"/>
            <a:r>
              <a:rPr lang="en" sz="10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rPr>
              <a:t>Operating Hours</a:t>
            </a:r>
            <a:endParaRPr sz="105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8" name="Google Shape;368;p3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518" y="2841435"/>
            <a:ext cx="1144800" cy="405000"/>
          </a:xfrm>
          <a:prstGeom prst="parallelogram">
            <a:avLst>
              <a:gd fmla="val 25000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34275" lIns="68569" rIns="68569" spcFirstLastPara="1" tIns="34275" wrap="square">
            <a:noAutofit/>
          </a:bodyPr>
          <a:lstStyle/>
          <a:p>
            <a:pPr algn="ctr"/>
            <a:r>
              <a:rPr lang="en" sz="10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rPr>
              <a:t>Select a stall </a:t>
            </a:r>
            <a:endParaRPr sz="1050"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6" name="Google Shape;376;p38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368" idx="4"/>
            <a:endCxn id="377" idx="0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144918" y="3246435"/>
            <a:ext cx="0" cy="308250"/>
          </a:xfrm>
          <a:prstGeom prst="straightConnector1">
            <a:avLst/>
          </a:prstGeom>
          <a:noFill/>
          <a:ln cap="flat" cmpd="sng" w="9525">
            <a:solidFill>
              <a:srgbClr val="9EC242"/>
            </a:solidFill>
            <a:prstDash val="solid"/>
            <a:round/>
            <a:headEnd len="sm" type="none" w="sm"/>
            <a:tailEnd len="med" type="triangle" w="med"/>
          </a:ln>
        </p:spPr>
      </p:cxn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8" name="Google Shape;378;p38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368" idx="2"/>
            <a:endCxn id="374" idx="0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666693" y="3043935"/>
            <a:ext cx="548100" cy="510750"/>
          </a:xfrm>
          <a:prstGeom prst="bentConnector2">
            <a:avLst/>
          </a:prstGeom>
          <a:noFill/>
          <a:ln cap="flat" cmpd="sng" w="9525">
            <a:solidFill>
              <a:srgbClr val="9EC242"/>
            </a:solidFill>
            <a:prstDash val="solid"/>
            <a:round/>
            <a:headEnd len="sm" type="none" w="sm"/>
            <a:tailEnd len="med" type="triangle" w="med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7" name="Google Shape;377;p3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65332" y="3554769"/>
            <a:ext cx="959175" cy="4050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34275" lIns="68569" rIns="68569" spcFirstLastPara="1" tIns="34275" wrap="square">
            <a:noAutofit/>
          </a:bodyPr>
          <a:lstStyle/>
          <a:p>
            <a:pPr algn="ctr"/>
            <a:r>
              <a:rPr lang="en" sz="105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rPr>
              <a:t>Display current menu</a:t>
            </a:r>
            <a:endParaRPr sz="1050"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9" name="Google Shape;379;p38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368" idx="5"/>
            <a:endCxn id="375" idx="0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>
            <a:off x="4090118" y="3043935"/>
            <a:ext cx="533025" cy="510750"/>
          </a:xfrm>
          <a:prstGeom prst="bentConnector2">
            <a:avLst/>
          </a:prstGeom>
          <a:noFill/>
          <a:ln cap="flat" cmpd="sng" w="9525">
            <a:solidFill>
              <a:srgbClr val="9EC242"/>
            </a:solidFill>
            <a:prstDash val="solid"/>
            <a:round/>
            <a:headEnd len="sm" type="none" w="sm"/>
            <a:tailEnd len="med" type="triangle" w="med"/>
          </a:ln>
        </p:spPr>
      </p:cxn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0" name="Google Shape;380;p38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354" idx="2"/>
            <a:endCxn id="356" idx="0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 rot="-5400000">
            <a:off x="3631373" y="1645369"/>
            <a:ext cx="342900" cy="700425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9EC242"/>
            </a:solidFill>
            <a:prstDash val="solid"/>
            <a:round/>
            <a:headEnd len="sm" type="none" w="sm"/>
            <a:tailEnd len="med" type="triangle" w="med"/>
          </a:ln>
        </p:spPr>
      </p:cxn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8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8" name="Google Shape;388;p3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2213" y="1709741"/>
            <a:ext cx="4052700" cy="1724019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68569" lIns="68569" rIns="68569" spcFirstLastPara="1" tIns="68569" wrap="square">
            <a:noAutofit/>
          </a:bodyPr>
          <a:lstStyle/>
          <a:p>
            <a:r>
              <a:rPr dirty="0" lang="en" sz="5400">
                <a:uFillTx/>
              </a:rPr>
              <a:t>09. LIVE 		    DEMO</a:t>
            </a:r>
            <a:endParaRPr dirty="0" sz="5400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8" name="Google Shape;408;p3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 rot="-10404479">
            <a:off x="5757407" y="2117853"/>
            <a:ext cx="1641496" cy="2593870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9" name="Google Shape;409;p3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4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217047" y="3347803"/>
            <a:ext cx="911711" cy="1035026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0" name="Google Shape;410;p3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5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 rot="250556">
            <a:off x="5518918" y="3362902"/>
            <a:ext cx="2054230" cy="2030456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1" name="Google Shape;411;p3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6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 rot="-10404479">
            <a:off x="5306164" y="3858212"/>
            <a:ext cx="957215" cy="863883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2" name="Google Shape;412;p3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7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139">
            <a:off x="317963" y="3692150"/>
            <a:ext cx="563514" cy="571965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1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7" name="Google Shape;417;p4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87666" y="3077024"/>
            <a:ext cx="2960626" cy="78598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68569" lIns="68569" rIns="68569" spcFirstLastPara="1" tIns="68569" wrap="square">
            <a:noAutofit/>
          </a:bodyPr>
          <a:lstStyle/>
          <a:p>
            <a:r>
              <a:rPr lang="en" sz="1050">
                <a:uFillTx/>
              </a:rPr>
              <a:t> </a:t>
            </a:r>
            <a:endParaRPr sz="105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8" name="Google Shape;418;p4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401040" y="1463895"/>
            <a:ext cx="3184650" cy="7260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68569" lIns="68569" rIns="68569" spcFirstLastPara="1" tIns="68569" wrap="square">
            <a:noAutofit/>
          </a:bodyPr>
          <a:lstStyle/>
          <a:p>
            <a:r>
              <a:rPr lang="en" sz="1050">
                <a:uFillTx/>
              </a:rPr>
              <a:t> </a:t>
            </a:r>
            <a:endParaRPr sz="105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9" name="Google Shape;419;p4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0409" y="415947"/>
            <a:ext cx="4052700" cy="454725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68569" lIns="68569" rIns="68569" spcFirstLastPara="1" tIns="68569" wrap="square">
            <a:noAutofit/>
          </a:bodyPr>
          <a:lstStyle/>
          <a:p>
            <a:r>
              <a:rPr dirty="0" lang="en">
                <a:uFillTx/>
              </a:rPr>
              <a:t>10. Contributions</a:t>
            </a:r>
            <a:endParaRPr dirty="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0" name="Google Shape;420;p4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4294967295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076692" y="2512276"/>
            <a:ext cx="1324350" cy="454725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68569" lIns="68569" rIns="68569" spcFirstLastPara="1" tIns="68569" wrap="square">
            <a:noAutofit/>
          </a:bodyPr>
          <a:lstStyle/>
          <a:p>
            <a:pPr algn="r"/>
            <a:r>
              <a:rPr lang="en" sz="1050">
                <a:uFillTx/>
              </a:rPr>
              <a:t>LAN</a:t>
            </a:r>
            <a:endParaRPr sz="105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1" name="Google Shape;421;p4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4294967295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448684" y="2402295"/>
            <a:ext cx="2048850" cy="59445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68569" lIns="68569" rIns="68569" spcFirstLastPara="1" tIns="68569" wrap="square">
            <a:noAutofit/>
          </a:bodyPr>
          <a:lstStyle/>
          <a:p>
            <a:pPr indent="-219075" marL="342900">
              <a:buSzPts val="1000"/>
              <a:buChar char="-"/>
            </a:pPr>
            <a:r>
              <a:rPr lang="en" sz="750">
                <a:uFillTx/>
              </a:rPr>
              <a:t>Store and display stall menus </a:t>
            </a:r>
            <a:endParaRPr sz="750">
              <a:uFillTx/>
            </a:endParaRPr>
          </a:p>
          <a:p>
            <a:pPr indent="-219075" marL="342900">
              <a:buSzPts val="1000"/>
              <a:buChar char="-"/>
            </a:pPr>
            <a:r>
              <a:rPr lang="en" sz="750">
                <a:uFillTx/>
              </a:rPr>
              <a:t>Store and display stall information based on user defined date and time</a:t>
            </a:r>
            <a:endParaRPr sz="750">
              <a:uFillTx/>
            </a:endParaRPr>
          </a:p>
          <a:p>
            <a:pPr indent="-219075" marL="342900">
              <a:buSzPts val="1000"/>
              <a:buChar char="-"/>
            </a:pPr>
            <a:r>
              <a:rPr lang="en" sz="750">
                <a:uFillTx/>
              </a:rPr>
              <a:t>GUI</a:t>
            </a:r>
            <a:endParaRPr sz="75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2" name="Google Shape;422;p4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4294967295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07249" y="3312376"/>
            <a:ext cx="1324350" cy="454725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68569" lIns="68569" rIns="68569" spcFirstLastPara="1" tIns="68569" wrap="square">
            <a:noAutofit/>
          </a:bodyPr>
          <a:lstStyle/>
          <a:p>
            <a:pPr algn="r"/>
            <a:r>
              <a:rPr lang="en" sz="1050">
                <a:uFillTx/>
              </a:rPr>
              <a:t>CHI HUI</a:t>
            </a:r>
            <a:endParaRPr sz="105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3" name="Google Shape;423;p4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37015" y="2356489"/>
            <a:ext cx="616275" cy="616275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68569" lIns="68569" rIns="68569" spcFirstLastPara="1" tIns="68569" wrap="square">
            <a:noAutofit/>
          </a:bodyPr>
          <a:lstStyle/>
          <a:p>
            <a:endParaRPr sz="105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4" name="Google Shape;424;p4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606063" y="2290963"/>
            <a:ext cx="2891475" cy="7260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68569" lIns="68569" rIns="68569" spcFirstLastPara="1" tIns="68569" wrap="square">
            <a:noAutofit/>
          </a:bodyPr>
          <a:lstStyle/>
          <a:p>
            <a:pPr indent="342900"/>
            <a:r>
              <a:rPr lang="en" sz="1050">
                <a:uFillTx/>
              </a:rPr>
              <a:t> </a:t>
            </a:r>
            <a:endParaRPr sz="105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5" name="Google Shape;425;p4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4294967295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399834" y="3118020"/>
            <a:ext cx="2048850" cy="59445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68569" lIns="68569" rIns="68569" spcFirstLastPara="1" tIns="68569" wrap="square">
            <a:noAutofit/>
          </a:bodyPr>
          <a:lstStyle/>
          <a:p>
            <a:pPr indent="-219075" marL="342900">
              <a:buSzPts val="1000"/>
              <a:buChar char="-"/>
            </a:pPr>
            <a:r>
              <a:rPr dirty="0" lang="en" sz="750">
                <a:uFillTx/>
              </a:rPr>
              <a:t>Store and display stall menu</a:t>
            </a:r>
            <a:endParaRPr dirty="0" sz="750">
              <a:uFillTx/>
            </a:endParaRPr>
          </a:p>
          <a:p>
            <a:pPr indent="-219075" marL="342900">
              <a:buSzPts val="1000"/>
              <a:buChar char="-"/>
            </a:pPr>
            <a:r>
              <a:rPr dirty="0" lang="en" sz="750">
                <a:uFillTx/>
              </a:rPr>
              <a:t>Calculate estimated waiting time for stall by asking user to enter the number of people in queue</a:t>
            </a:r>
            <a:endParaRPr dirty="0" sz="750">
              <a:uFillTx/>
            </a:endParaRPr>
          </a:p>
          <a:p>
            <a:pPr indent="-219075" marL="342900">
              <a:buSzPts val="1000"/>
              <a:buChar char="-"/>
            </a:pPr>
            <a:r>
              <a:rPr dirty="0" lang="en" sz="750">
                <a:uFillTx/>
              </a:rPr>
              <a:t>GUI</a:t>
            </a:r>
            <a:endParaRPr dirty="0" sz="75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6" name="Google Shape;426;p4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48259" y="3150832"/>
            <a:ext cx="616275" cy="616275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68569" lIns="68569" rIns="68569" spcFirstLastPara="1" tIns="68569" wrap="square">
            <a:noAutofit/>
          </a:bodyPr>
          <a:lstStyle/>
          <a:p>
            <a:endParaRPr sz="105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7" name="Google Shape;427;p4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4294967295"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448292" y="1712175"/>
            <a:ext cx="1324350" cy="454725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68569" lIns="68569" rIns="68569" spcFirstLastPara="1" tIns="68569" wrap="square">
            <a:noAutofit/>
          </a:bodyPr>
          <a:lstStyle/>
          <a:p>
            <a:pPr algn="r"/>
            <a:r>
              <a:rPr lang="en" sz="1050">
                <a:uFillTx/>
              </a:rPr>
              <a:t>GUAT KWAN</a:t>
            </a:r>
            <a:endParaRPr sz="105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8" name="Google Shape;428;p4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10340" y="1548992"/>
            <a:ext cx="616275" cy="616275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68569" lIns="68569" rIns="68569" spcFirstLastPara="1" tIns="68569" wrap="square">
            <a:noAutofit/>
          </a:bodyPr>
          <a:lstStyle/>
          <a:p>
            <a:endParaRPr sz="105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9" name="Google Shape;429;p4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4294967295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400959" y="1469276"/>
            <a:ext cx="2184750" cy="37935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68569" lIns="68569" rIns="68569" spcFirstLastPara="1" tIns="68569" wrap="square">
            <a:noAutofit/>
          </a:bodyPr>
          <a:lstStyle/>
          <a:p>
            <a:pPr indent="-219075" marL="342900">
              <a:buSzPts val="1000"/>
              <a:buChar char="-"/>
            </a:pPr>
            <a:r>
              <a:rPr lang="en" sz="750">
                <a:uFillTx/>
              </a:rPr>
              <a:t>Allow to check operating hours of all store</a:t>
            </a:r>
            <a:endParaRPr sz="750">
              <a:uFillTx/>
            </a:endParaRPr>
          </a:p>
          <a:p>
            <a:pPr indent="-219075" marL="342900">
              <a:buSzPts val="1000"/>
              <a:buChar char="-"/>
            </a:pPr>
            <a:r>
              <a:rPr lang="en" sz="750">
                <a:uFillTx/>
              </a:rPr>
              <a:t>Display informations and menu based on current date and time</a:t>
            </a:r>
            <a:endParaRPr sz="750">
              <a:uFillTx/>
            </a:endParaRPr>
          </a:p>
          <a:p>
            <a:pPr indent="-219075" marL="342900">
              <a:buSzPts val="1000"/>
              <a:buChar char="-"/>
            </a:pPr>
            <a:r>
              <a:rPr lang="en" sz="750">
                <a:uFillTx/>
              </a:rPr>
              <a:t>Overall Algorithm and flow of program </a:t>
            </a:r>
            <a:endParaRPr sz="750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1" name="Google Shape;431;p4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449452">
            <a:off x="528539" y="2999029"/>
            <a:ext cx="534585" cy="662033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2" name="Google Shape;432;p4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4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-695041">
            <a:off x="1841686" y="2120089"/>
            <a:ext cx="544259" cy="726076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3" name="Google Shape;433;p4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5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981787" y="1403099"/>
            <a:ext cx="1037629" cy="840047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3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8" name="Google Shape;438;p4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48813" y="1606536"/>
            <a:ext cx="4052700" cy="454725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68569" lIns="68569" rIns="68569" spcFirstLastPara="1" tIns="68569" wrap="square">
            <a:noAutofit/>
          </a:bodyPr>
          <a:lstStyle/>
          <a:p>
            <a:pPr algn="ctr" marL="1371600"/>
            <a:r>
              <a:rPr dirty="0" lang="en" sz="5400">
                <a:uFillTx/>
              </a:rPr>
              <a:t>Q&amp;A</a:t>
            </a:r>
            <a:endParaRPr dirty="0" sz="5400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9" name="Google Shape;439;p41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281194" y="3029471"/>
            <a:ext cx="2338822" cy="2350295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4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4" name="Google Shape;444;p4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64925" y="1600278"/>
            <a:ext cx="4369050" cy="1056375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68569" lIns="68569" rIns="68569" spcFirstLastPara="1" tIns="68569" wrap="square">
            <a:noAutofit/>
          </a:bodyPr>
          <a:lstStyle/>
          <a:p>
            <a:pPr algn="r"/>
            <a:r>
              <a:rPr dirty="0" lang="en" sz="5400">
                <a:uFillTx/>
              </a:rPr>
              <a:t>THANK YOU</a:t>
            </a:r>
            <a:endParaRPr dirty="0" sz="5400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5" name="Google Shape;445;p4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-219529">
            <a:off x="5634431" y="2173875"/>
            <a:ext cx="1498781" cy="236835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1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9" name="Google Shape;219;p2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58627" y="293887"/>
            <a:ext cx="4052700" cy="454725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68569" lIns="68569" rIns="68569" spcFirstLastPara="1" tIns="68569" wrap="square">
            <a:noAutofit/>
          </a:bodyPr>
          <a:lstStyle/>
          <a:p>
            <a:r>
              <a:rPr dirty="0" lang="en">
                <a:uFillTx/>
              </a:rPr>
              <a:t>01. External Library and Modules</a:t>
            </a:r>
            <a:endParaRPr dirty="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1" name="Google Shape;221;p2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736538" y="2432344"/>
            <a:ext cx="1954575" cy="1954575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68569" lIns="68569" rIns="68569" spcFirstLastPara="1" tIns="68569" wrap="square">
            <a:noAutofit/>
          </a:bodyPr>
          <a:lstStyle/>
          <a:p>
            <a:endParaRPr sz="1050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2" name="Google Shape;222;p28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226685" y="-113202"/>
            <a:ext cx="1728019" cy="2393156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3" name="Google Shape;223;p28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4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79105" y="2575389"/>
            <a:ext cx="1443843" cy="1828724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4" name="Google Shape;224;p28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5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418669" y="3985968"/>
            <a:ext cx="643049" cy="626007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5" name="Google Shape;225;p2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58627" y="1329474"/>
            <a:ext cx="5255325" cy="68445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68569" lIns="68569" rIns="68569" spcFirstLastPara="1" tIns="68569" wrap="square">
            <a:noAutofit/>
          </a:bodyPr>
          <a:lstStyle/>
          <a:p>
            <a:pPr indent="-285750" marL="352425">
              <a:buClr>
                <a:schemeClr val="dk1"/>
              </a:buClr>
              <a:buSzPts val="2200"/>
              <a:buFont charset="0" panose="020B0604020202020204" pitchFamily="34" typeface="Arial"/>
              <a:buChar char="•"/>
            </a:pPr>
            <a:r>
              <a:rPr dirty="0" lang="en" sz="180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rPr>
              <a:t>Datetime</a:t>
            </a:r>
            <a:endParaRPr dirty="0" sz="1800">
              <a:solidFill>
                <a:schemeClr val="dk1"/>
              </a:solidFill>
              <a:uFillTx/>
              <a:latin typeface="Oxygen Light"/>
              <a:ea typeface="Oxygen Light"/>
              <a:cs typeface="Oxygen Light"/>
              <a:sym typeface="Oxygen Light"/>
            </a:endParaRPr>
          </a:p>
          <a:p>
            <a:pPr indent="-285750" marL="352425">
              <a:buClr>
                <a:schemeClr val="dk1"/>
              </a:buClr>
              <a:buSzPts val="2200"/>
              <a:buFont charset="0" panose="020B0604020202020204" pitchFamily="34" typeface="Arial"/>
              <a:buChar char="•"/>
            </a:pPr>
            <a:r>
              <a:rPr dirty="0" err="1" lang="en" sz="180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rPr>
              <a:t>PyQt</a:t>
            </a:r>
            <a:endParaRPr dirty="0" sz="1800">
              <a:solidFill>
                <a:schemeClr val="dk1"/>
              </a:solidFill>
              <a:uFillTx/>
              <a:latin typeface="Oxygen Light"/>
              <a:ea typeface="Oxygen Light"/>
              <a:cs typeface="Oxygen Light"/>
              <a:sym typeface="Oxygen Light"/>
            </a:endParaRPr>
          </a:p>
          <a:p>
            <a:pPr indent="-285750" marL="352425">
              <a:buClr>
                <a:schemeClr val="dk1"/>
              </a:buClr>
              <a:buSzPts val="2200"/>
              <a:buFont charset="0" panose="020B0604020202020204" pitchFamily="34" typeface="Arial"/>
              <a:buChar char="•"/>
            </a:pPr>
            <a:r>
              <a:rPr dirty="0" lang="en" sz="180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rPr>
              <a:t> json</a:t>
            </a:r>
            <a:endParaRPr dirty="0" sz="1800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6" name="Google Shape;226;p28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6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82669" y="2432344"/>
            <a:ext cx="4443413" cy="1716281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" name="Google Shape;231;p2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58627" y="722359"/>
            <a:ext cx="4666725" cy="4547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68569" lIns="68569" rIns="68569" spcFirstLastPara="1" tIns="68569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accent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dirty="0" lang="en-SG" sz="2000">
                <a:solidFill>
                  <a:schemeClr val="tx1"/>
                </a:solidFill>
                <a:uFillTx/>
              </a:rPr>
              <a:t>Modules used: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3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1" name="Google Shape;231;p2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48979" y="345679"/>
            <a:ext cx="4052700" cy="454725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68569" lIns="68569" rIns="68569" spcFirstLastPara="1" tIns="68569" wrap="square">
            <a:noAutofit/>
          </a:bodyPr>
          <a:lstStyle/>
          <a:p>
            <a:r>
              <a:rPr dirty="0" lang="en">
                <a:uFillTx/>
              </a:rPr>
              <a:t>01. External Library and Modules</a:t>
            </a:r>
            <a:endParaRPr dirty="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2" name="Google Shape;232;p2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54059" y="985622"/>
            <a:ext cx="3747375" cy="146745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68569" lIns="68569" rIns="68569" spcFirstLastPara="1" tIns="68569" wrap="square">
            <a:noAutofit/>
          </a:bodyPr>
          <a:lstStyle/>
          <a:p>
            <a:pPr algn="l" indent="-276225" marL="342900">
              <a:buSzPts val="2200"/>
              <a:buAutoNum type="arabicPeriod"/>
            </a:pPr>
            <a:endParaRPr dirty="0" lang="en" sz="1800">
              <a:uFillTx/>
            </a:endParaRPr>
          </a:p>
          <a:p>
            <a:pPr algn="l" indent="-276225" marL="342900">
              <a:lnSpc>
                <a:spcPct val="150000"/>
              </a:lnSpc>
              <a:buSzPts val="2200"/>
              <a:buAutoNum type="arabicPeriod"/>
            </a:pPr>
            <a:r>
              <a:rPr dirty="0" lang="en" smtClean="0" sz="1800">
                <a:uFillTx/>
              </a:rPr>
              <a:t>Simplicity </a:t>
            </a:r>
            <a:endParaRPr dirty="0" sz="1800">
              <a:uFillTx/>
            </a:endParaRPr>
          </a:p>
          <a:p>
            <a:pPr algn="l" indent="-276225" marL="342900">
              <a:buSzPts val="2200"/>
              <a:buAutoNum type="arabicPeriod"/>
            </a:pPr>
            <a:r>
              <a:rPr dirty="0" lang="en" sz="1800">
                <a:uFillTx/>
              </a:rPr>
              <a:t>Ease of generating UI file using PyQt5 designer</a:t>
            </a:r>
            <a:endParaRPr dirty="0" sz="180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4" name="Google Shape;234;p2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736538" y="2432344"/>
            <a:ext cx="1954575" cy="1954575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68569" lIns="68569" rIns="68569" spcFirstLastPara="1" tIns="68569" wrap="square">
            <a:noAutofit/>
          </a:bodyPr>
          <a:lstStyle/>
          <a:p>
            <a:endParaRPr sz="1050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5" name="Google Shape;235;p2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285294" y="-71944"/>
            <a:ext cx="1728019" cy="2393156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6" name="Google Shape;236;p2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4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79105" y="2575389"/>
            <a:ext cx="1443843" cy="1828724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7" name="Google Shape;237;p2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5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418669" y="3985968"/>
            <a:ext cx="643049" cy="626007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8" name="Google Shape;238;p2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6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52543" y="2372755"/>
            <a:ext cx="3981482" cy="2608820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" name="Google Shape;231;p2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54059" y="800404"/>
            <a:ext cx="4666725" cy="4547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68569" lIns="68569" rIns="68569" spcFirstLastPara="1" tIns="68569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accent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dirty="0" lang="en-SG" sz="2000">
                <a:solidFill>
                  <a:schemeClr val="tx1"/>
                </a:solidFill>
                <a:uFillTx/>
              </a:rPr>
              <a:t>Why </a:t>
            </a:r>
            <a:r>
              <a:rPr dirty="0" err="1" lang="en-SG" sz="2000">
                <a:solidFill>
                  <a:schemeClr val="tx1"/>
                </a:solidFill>
                <a:uFillTx/>
              </a:rPr>
              <a:t>PyQt</a:t>
            </a:r>
            <a:r>
              <a:rPr dirty="0" lang="en-SG" sz="2000">
                <a:solidFill>
                  <a:schemeClr val="tx1"/>
                </a:solidFill>
                <a:uFillTx/>
              </a:rPr>
              <a:t>?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4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3" name="Google Shape;243;p3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333175" y="1633212"/>
            <a:ext cx="4052700" cy="1604025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68569" lIns="68569" rIns="68569" spcFirstLastPara="1" tIns="68569" wrap="square">
            <a:noAutofit/>
          </a:bodyPr>
          <a:lstStyle/>
          <a:p>
            <a:r>
              <a:rPr dirty="0" lang="en" sz="5400">
                <a:uFillTx/>
              </a:rPr>
              <a:t>Assessment Criteria</a:t>
            </a:r>
            <a:endParaRPr dirty="0" sz="5400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4" name="Google Shape;244;p3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585414" y="3630677"/>
            <a:ext cx="1648144" cy="1487475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Picture 1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4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212984" y="826235"/>
            <a:ext cx="2578832" cy="3548180"/>
          </a:xfrm>
          <a:prstGeom prst="rect">
            <a:avLst/>
          </a:prstGeom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4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9" name="Google Shape;249;p3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1419" y="266595"/>
            <a:ext cx="4052700" cy="454725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68569" lIns="68569" rIns="68569" spcFirstLastPara="1" tIns="68569" wrap="square">
            <a:noAutofit/>
          </a:bodyPr>
          <a:lstStyle/>
          <a:p>
            <a:r>
              <a:rPr dirty="0" lang="en" sz="2400">
                <a:uFillTx/>
              </a:rPr>
              <a:t>02.Program Organisation</a:t>
            </a:r>
            <a:endParaRPr dirty="0" sz="240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3" name="Google Shape;253;p3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4294967295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56688" y="721320"/>
            <a:ext cx="3857431" cy="3136514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68569" lIns="68569" rIns="68569" spcFirstLastPara="1" tIns="68569" wrap="square">
            <a:noAutofit/>
          </a:bodyPr>
          <a:lstStyle/>
          <a:p>
            <a:pPr indent="-276225" marL="342900">
              <a:spcBef>
                <a:spcPts val="1200"/>
              </a:spcBef>
              <a:buSzPts val="2200"/>
            </a:pPr>
            <a:endParaRPr dirty="0" lang="en" sz="1650">
              <a:uFillTx/>
            </a:endParaRPr>
          </a:p>
          <a:p>
            <a:pPr indent="-276225" marL="342900">
              <a:spcBef>
                <a:spcPts val="1200"/>
              </a:spcBef>
              <a:buSzPts val="2200"/>
            </a:pPr>
            <a:r>
              <a:rPr dirty="0" lang="en">
                <a:uFillTx/>
              </a:rPr>
              <a:t>1 UI file </a:t>
            </a:r>
            <a:endParaRPr dirty="0">
              <a:uFillTx/>
            </a:endParaRPr>
          </a:p>
          <a:p>
            <a:pPr indent="-276225" lvl="1" marL="685800">
              <a:spcBef>
                <a:spcPts val="0"/>
              </a:spcBef>
              <a:buSzPts val="2200"/>
            </a:pPr>
            <a:r>
              <a:rPr dirty="0" lang="en" sz="1800">
                <a:uFillTx/>
              </a:rPr>
              <a:t>GUI2.ui</a:t>
            </a:r>
            <a:endParaRPr dirty="0" sz="1800">
              <a:uFillTx/>
            </a:endParaRPr>
          </a:p>
          <a:p>
            <a:pPr indent="-276225" marL="342900">
              <a:buSzPts val="2200"/>
            </a:pPr>
            <a:r>
              <a:rPr dirty="0" lang="en">
                <a:uFillTx/>
              </a:rPr>
              <a:t>2 python files</a:t>
            </a:r>
            <a:endParaRPr dirty="0">
              <a:uFillTx/>
            </a:endParaRPr>
          </a:p>
          <a:p>
            <a:pPr indent="-276225" lvl="1" marL="685800">
              <a:spcBef>
                <a:spcPts val="0"/>
              </a:spcBef>
              <a:buSzPts val="2200"/>
            </a:pPr>
            <a:r>
              <a:rPr dirty="0" err="1" lang="en" sz="1800">
                <a:uFillTx/>
              </a:rPr>
              <a:t>GUI_func.py</a:t>
            </a:r>
            <a:endParaRPr dirty="0" sz="1800">
              <a:uFillTx/>
            </a:endParaRPr>
          </a:p>
          <a:p>
            <a:pPr indent="-276225" lvl="1" marL="685800">
              <a:spcBef>
                <a:spcPts val="0"/>
              </a:spcBef>
              <a:buSzPts val="2200"/>
            </a:pPr>
            <a:r>
              <a:rPr dirty="0" err="1" lang="en" sz="1800">
                <a:uFillTx/>
              </a:rPr>
              <a:t>GUI_main.py</a:t>
            </a:r>
            <a:endParaRPr dirty="0" sz="1800">
              <a:uFillTx/>
            </a:endParaRPr>
          </a:p>
          <a:p>
            <a:pPr indent="-276225" marL="342900">
              <a:buSzPts val="2200"/>
            </a:pPr>
            <a:r>
              <a:rPr dirty="0" lang="en">
                <a:uFillTx/>
              </a:rPr>
              <a:t>2 Json file</a:t>
            </a:r>
            <a:endParaRPr dirty="0">
              <a:uFillTx/>
            </a:endParaRPr>
          </a:p>
          <a:p>
            <a:pPr indent="-276225" lvl="1" marL="685800">
              <a:spcBef>
                <a:spcPts val="0"/>
              </a:spcBef>
              <a:buSzPts val="2200"/>
            </a:pPr>
            <a:r>
              <a:rPr dirty="0" err="1" lang="en" sz="1800">
                <a:uFillTx/>
              </a:rPr>
              <a:t>opr_hr_db.json</a:t>
            </a:r>
            <a:endParaRPr dirty="0" sz="1800">
              <a:uFillTx/>
            </a:endParaRPr>
          </a:p>
          <a:p>
            <a:pPr indent="-276225" lvl="1" marL="685800">
              <a:spcBef>
                <a:spcPts val="0"/>
              </a:spcBef>
              <a:buSzPts val="2200"/>
            </a:pPr>
            <a:r>
              <a:rPr dirty="0" err="1" lang="en" sz="1800">
                <a:uFillTx/>
              </a:rPr>
              <a:t>menu_db.json</a:t>
            </a:r>
            <a:r>
              <a:rPr dirty="0" lang="en" sz="1800">
                <a:uFillTx/>
              </a:rPr>
              <a:t> </a:t>
            </a:r>
            <a:endParaRPr dirty="0" sz="1800">
              <a:uFillTx/>
            </a:endParaRPr>
          </a:p>
          <a:p>
            <a:pPr indent="0" marL="0">
              <a:spcBef>
                <a:spcPts val="1200"/>
              </a:spcBef>
              <a:buNone/>
            </a:pPr>
            <a:endParaRPr dirty="0">
              <a:uFillTx/>
            </a:endParaRPr>
          </a:p>
          <a:p>
            <a:pPr indent="0" marL="0">
              <a:spcBef>
                <a:spcPts val="1200"/>
              </a:spcBef>
              <a:buNone/>
            </a:pPr>
            <a:endParaRPr dirty="0">
              <a:uFillTx/>
            </a:endParaRPr>
          </a:p>
          <a:p>
            <a:pPr indent="0" marL="0">
              <a:spcBef>
                <a:spcPts val="1200"/>
              </a:spcBef>
              <a:buNone/>
            </a:pPr>
            <a:endParaRPr dirty="0">
              <a:uFillTx/>
            </a:endParaRPr>
          </a:p>
          <a:p>
            <a:pPr indent="0" marL="0">
              <a:spcBef>
                <a:spcPts val="1200"/>
              </a:spcBef>
              <a:buNone/>
            </a:pPr>
            <a:endParaRPr dirty="0">
              <a:uFillTx/>
            </a:endParaRPr>
          </a:p>
          <a:p>
            <a:pPr indent="0" mar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" name="Google Shape;231;p2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56688" y="805378"/>
            <a:ext cx="3365206" cy="4547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68569" lIns="68569" rIns="68569" spcFirstLastPara="1" tIns="68569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accent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dirty="0" lang="en-SG" smtClean="0" sz="1800">
                <a:solidFill>
                  <a:schemeClr val="tx1"/>
                </a:solidFill>
                <a:uFillTx/>
              </a:rPr>
              <a:t>Use </a:t>
            </a:r>
            <a:r>
              <a:rPr dirty="0" lang="en-SG" sz="1800">
                <a:solidFill>
                  <a:schemeClr val="tx1"/>
                </a:solidFill>
                <a:uFillTx/>
              </a:rPr>
              <a:t>of 5 </a:t>
            </a:r>
            <a:r>
              <a:rPr dirty="0" lang="en-SG" sz="2000">
                <a:solidFill>
                  <a:schemeClr val="tx1"/>
                </a:solidFill>
                <a:uFillTx/>
              </a:rPr>
              <a:t>files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" name="Google Shape;254;p31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 r="18268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96556" y="1022220"/>
            <a:ext cx="3552145" cy="2618772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5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1" name="Google Shape;261;p3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3307192">
            <a:off x="1846088" y="3928173"/>
            <a:ext cx="1283371" cy="1252069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2" name="Google Shape;262;p3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4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-5613130">
            <a:off x="904652" y="3697637"/>
            <a:ext cx="1238567" cy="1358240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3" name="Google Shape;263;p3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5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998342" y="3438525"/>
            <a:ext cx="1278833" cy="1451794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4" name="Google Shape;264;p3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6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5624885">
            <a:off x="-262052" y="3318269"/>
            <a:ext cx="1604087" cy="1585526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5" name="Google Shape;265;p3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31503" y="276785"/>
            <a:ext cx="4234725" cy="5006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68569" lIns="68569" rIns="68569" spcFirstLastPara="1" tIns="68569" wrap="square">
            <a:noAutofit/>
          </a:bodyPr>
          <a:lstStyle/>
          <a:p>
            <a:r>
              <a:rPr dirty="0" lang="en" sz="2400">
                <a:solidFill>
                  <a:schemeClr val="accent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rPr>
              <a:t>03.File Operation</a:t>
            </a:r>
            <a:endParaRPr dirty="0" sz="240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6" name="Google Shape;266;p3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4294967295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18250" y="778516"/>
            <a:ext cx="6639750" cy="1156725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68569" lIns="68569" rIns="68569" spcFirstLastPara="1" tIns="68569" wrap="square">
            <a:noAutofit/>
          </a:bodyPr>
          <a:lstStyle/>
          <a:p>
            <a:pPr indent="-276225" marL="342900">
              <a:lnSpc>
                <a:spcPct val="100000"/>
              </a:lnSpc>
              <a:buSzPts val="2200"/>
            </a:pPr>
            <a:r>
              <a:rPr dirty="0" lang="en">
                <a:uFillTx/>
                <a:latin charset="0" panose="020B0604020202020204" typeface="Oxygen Light"/>
              </a:rPr>
              <a:t>Nested Dictionaries use to store data</a:t>
            </a:r>
            <a:endParaRPr dirty="0">
              <a:uFillTx/>
              <a:latin charset="0" panose="020B0604020202020204" typeface="Oxygen Light"/>
            </a:endParaRPr>
          </a:p>
          <a:p>
            <a:pPr indent="-276225" marL="342900">
              <a:lnSpc>
                <a:spcPct val="100000"/>
              </a:lnSpc>
              <a:buSzPts val="2200"/>
            </a:pPr>
            <a:r>
              <a:rPr dirty="0" lang="en">
                <a:uFillTx/>
                <a:latin charset="0" panose="020B0604020202020204" typeface="Oxygen Light"/>
              </a:rPr>
              <a:t>Databases stored as Json File</a:t>
            </a:r>
            <a:endParaRPr dirty="0">
              <a:uFillTx/>
              <a:latin charset="0" panose="020B0604020202020204" typeface="Oxygen Light"/>
            </a:endParaRPr>
          </a:p>
          <a:p>
            <a:pPr indent="0" marL="0">
              <a:lnSpc>
                <a:spcPct val="100000"/>
              </a:lnSpc>
              <a:buNone/>
            </a:pPr>
            <a:endParaRPr b="1" dirty="0">
              <a:solidFill>
                <a:schemeClr val="accent1"/>
              </a:solidFill>
              <a:uFillTx/>
              <a:latin charset="0" panose="020B0604020202020204" typeface="Oxygen Light"/>
              <a:ea typeface="Oxygen"/>
              <a:cs typeface="Oxygen"/>
              <a:sym typeface="Oxygen"/>
            </a:endParaRPr>
          </a:p>
          <a:p>
            <a:pPr indent="0" mar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b="1" dirty="0">
              <a:solidFill>
                <a:schemeClr val="accent1"/>
              </a:solidFill>
              <a:uFillTx/>
              <a:latin charset="0" panose="020B0604020202020204" typeface="Oxygen Light"/>
              <a:ea typeface="Oxygen"/>
              <a:cs typeface="Oxygen"/>
              <a:sym typeface="Oxygen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7" name="Google Shape;267;p3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03475" y="1907126"/>
            <a:ext cx="6170625" cy="1900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68569" lIns="68569" rIns="68569" spcFirstLastPara="1" tIns="68569" wrap="square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dirty="0" lang="en" sz="180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rPr>
              <a:t>Simplicity of json</a:t>
            </a:r>
            <a:endParaRPr dirty="0" sz="1800">
              <a:solidFill>
                <a:schemeClr val="dk1"/>
              </a:solidFill>
              <a:uFillTx/>
              <a:latin typeface="Oxygen Light"/>
              <a:ea typeface="Oxygen Light"/>
              <a:cs typeface="Oxygen Light"/>
              <a:sym typeface="Oxygen Light"/>
            </a:endParaRPr>
          </a:p>
          <a:p>
            <a:pPr indent="-276225" lvl="1" marL="685800">
              <a:spcBef>
                <a:spcPts val="1200"/>
              </a:spcBef>
              <a:buClr>
                <a:schemeClr val="dk1"/>
              </a:buClr>
              <a:buSzPts val="2200"/>
              <a:buFont typeface="Oxygen Light"/>
              <a:buChar char="○"/>
            </a:pPr>
            <a:r>
              <a:rPr dirty="0" lang="en" sz="180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rPr>
              <a:t>Straightforward Syntax</a:t>
            </a:r>
            <a:endParaRPr dirty="0" sz="1800">
              <a:solidFill>
                <a:schemeClr val="dk1"/>
              </a:solidFill>
              <a:uFillTx/>
              <a:latin typeface="Oxygen Light"/>
              <a:ea typeface="Oxygen Light"/>
              <a:cs typeface="Oxygen Light"/>
              <a:sym typeface="Oxygen Light"/>
            </a:endParaRPr>
          </a:p>
          <a:p>
            <a:pPr indent="-276225" lvl="1" marL="685800">
              <a:buClr>
                <a:schemeClr val="dk1"/>
              </a:buClr>
              <a:buSzPts val="2200"/>
              <a:buFont typeface="Oxygen Light"/>
              <a:buChar char="○"/>
            </a:pPr>
            <a:r>
              <a:rPr dirty="0" lang="en" sz="180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rPr>
              <a:t>Easy to read and write</a:t>
            </a:r>
            <a:endParaRPr dirty="0" sz="1800">
              <a:solidFill>
                <a:schemeClr val="dk1"/>
              </a:solidFill>
              <a:uFillTx/>
              <a:latin typeface="Oxygen Light"/>
              <a:ea typeface="Oxygen Light"/>
              <a:cs typeface="Oxygen Light"/>
              <a:sym typeface="Oxygen Light"/>
            </a:endParaRPr>
          </a:p>
          <a:p>
            <a:pPr indent="-276225" lvl="1" marL="685800">
              <a:buClr>
                <a:schemeClr val="dk1"/>
              </a:buClr>
              <a:buSzPts val="2200"/>
              <a:buFont typeface="Oxygen Light"/>
              <a:buChar char="○"/>
            </a:pPr>
            <a:r>
              <a:rPr dirty="0" lang="en" sz="1800">
                <a:solidFill>
                  <a:schemeClr val="dk1"/>
                </a:solidFill>
                <a:uFillTx/>
                <a:latin typeface="Oxygen Light"/>
                <a:ea typeface="Oxygen Light"/>
                <a:cs typeface="Oxygen Light"/>
                <a:sym typeface="Oxygen Light"/>
              </a:rPr>
              <a:t>Language independent</a:t>
            </a:r>
            <a:endParaRPr dirty="0" sz="1800">
              <a:solidFill>
                <a:schemeClr val="dk1"/>
              </a:solidFill>
              <a:uFillTx/>
              <a:latin typeface="Oxygen Light"/>
              <a:ea typeface="Oxygen Light"/>
              <a:cs typeface="Oxygen Light"/>
              <a:sym typeface="Oxygen Light"/>
            </a:endParaRPr>
          </a:p>
          <a:p>
            <a:endParaRPr dirty="0" sz="1800">
              <a:uFillTx/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" name="Google Shape;231;p2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31503" y="1480912"/>
            <a:ext cx="4666725" cy="4547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68569" lIns="68569" rIns="68569" spcFirstLastPara="1" tIns="68569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accent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dirty="0" lang="en-SG" sz="2000">
                <a:solidFill>
                  <a:schemeClr val="tx1"/>
                </a:solidFill>
                <a:uFillTx/>
              </a:rPr>
              <a:t>Why Json?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" name="Google Shape;255;p31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7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738375" y="1520686"/>
            <a:ext cx="3059486" cy="2233902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2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1" name="Google Shape;221;p2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1420" y="338159"/>
            <a:ext cx="4052700" cy="621466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68569" lIns="68569" rIns="68569" spcFirstLastPara="1" tIns="68569" wrap="square">
            <a:noAutofit/>
          </a:bodyPr>
          <a:lstStyle/>
          <a:p>
            <a:r>
              <a:rPr dirty="0" lang="en" sz="2400">
                <a:uFillTx/>
              </a:rPr>
              <a:t>04. Dictionary and List</a:t>
            </a:r>
            <a:endParaRPr dirty="0" sz="2400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6" name="Google Shape;226;p28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1407" y="1322680"/>
            <a:ext cx="3903411" cy="3202591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TextBox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14120" y="1988731"/>
            <a:ext cx="2502098" cy="646331"/>
          </a:xfrm>
          <a:prstGeom prst="rect">
            <a:avLst/>
          </a:prstGeom>
          <a:noFill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dirty="0" lang="en-SG" sz="1800">
                <a:uFillTx/>
                <a:latin charset="0" panose="020B0604020202020204" typeface="Oxygen Light"/>
              </a:rPr>
              <a:t>Use of list to store start and end times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Rectangle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817719" y="2116335"/>
            <a:ext cx="1865692" cy="39112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rtlCol="0"/>
          <a:lstStyle/>
          <a:p>
            <a:pPr algn="ctr"/>
            <a:endParaRPr lang="en-SG" sz="1050"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Straight Connector 5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4" idx="3"/>
            <a:endCxn id="3" idx="1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83411" y="2311896"/>
            <a:ext cx="830709" cy="1"/>
          </a:xfrm>
          <a:prstGeom prst="line">
            <a:avLst/>
          </a:prstGeom>
          <a:ln w="31750">
            <a:solidFill>
              <a:srgbClr val="FF0000"/>
            </a:solidFill>
          </a:ln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" name="TextBox 1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14120" y="3799839"/>
            <a:ext cx="2502098" cy="369332"/>
          </a:xfrm>
          <a:prstGeom prst="rect">
            <a:avLst/>
          </a:prstGeom>
          <a:noFill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dirty="0" lang="en-SG" sz="1800">
                <a:uFillTx/>
                <a:latin charset="0" panose="020B0604020202020204" typeface="Oxygen Light"/>
              </a:rPr>
              <a:t>Dictionary of menu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" name="Rectangle 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310764" y="3586163"/>
            <a:ext cx="2604011" cy="79295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rtlCol="0"/>
          <a:lstStyle/>
          <a:p>
            <a:pPr algn="ctr"/>
            <a:endParaRPr lang="en-SG" sz="1050"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" name="Straight Connector 16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16" idx="3"/>
            <a:endCxn id="15" idx="1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914775" y="3982638"/>
            <a:ext cx="599345" cy="18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15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17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dvAuto="4294967295" grpId="0" spid="3"/>
      <p:bldP advAuto="4294967295" animBg="1" grpId="0" spid="4"/>
      <p:bldP advAuto="4294967295" grpId="0" spid="15"/>
      <p:bldP advAuto="4294967295" grpId="1" spid="15"/>
      <p:bldP advAuto="4294967295" animBg="1" grpId="0" spid="16"/>
      <p:bldP advAuto="4294967295" animBg="1" grpId="1" spid="16"/>
    </p:bldLst>
  </p:timing>
</p:sld>
</file>

<file path=ppt/slides/slide8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3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1" name="Google Shape;231;p2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75694" y="378740"/>
            <a:ext cx="5725069" cy="780709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68569" lIns="68569" rIns="68569" spcFirstLastPara="1" tIns="68569" wrap="square">
            <a:noAutofit/>
          </a:bodyPr>
          <a:lstStyle/>
          <a:p>
            <a:r>
              <a:rPr dirty="0" lang="en" sz="2400">
                <a:uFillTx/>
              </a:rPr>
              <a:t>05. String Operations/Functions</a:t>
            </a:r>
            <a:endParaRPr dirty="0" sz="240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4" name="Google Shape;234;p2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07740" y="3636919"/>
            <a:ext cx="3063652" cy="891928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68569" lIns="68569" rIns="68569" spcFirstLastPara="1" tIns="68569" wrap="square">
            <a:noAutofit/>
          </a:bodyPr>
          <a:lstStyle/>
          <a:p>
            <a:pPr algn="ctr">
              <a:lnSpc>
                <a:spcPct val="115000"/>
              </a:lnSpc>
            </a:pPr>
            <a:r>
              <a:rPr dirty="0" lang="en-SG" sz="2000">
                <a:solidFill>
                  <a:schemeClr val="tx1"/>
                </a:solidFill>
                <a:uFillTx/>
                <a:latin charset="0" panose="020B0604020202020204" typeface="Oxygen Light"/>
              </a:rPr>
              <a:t>String concatenation </a:t>
            </a:r>
          </a:p>
          <a:p>
            <a:pPr algn="ctr">
              <a:lnSpc>
                <a:spcPct val="115000"/>
              </a:lnSpc>
            </a:pPr>
            <a:r>
              <a:rPr dirty="0" lang="en-SG" sz="2000">
                <a:solidFill>
                  <a:schemeClr val="tx1"/>
                </a:solidFill>
                <a:uFillTx/>
                <a:latin charset="0" panose="020B0604020202020204" typeface="Oxygen Light"/>
              </a:rPr>
              <a:t>using .join() method</a:t>
            </a:r>
            <a:endParaRPr dirty="0" sz="2000">
              <a:solidFill>
                <a:schemeClr val="tx1"/>
              </a:solidFill>
              <a:uFillTx/>
              <a:latin charset="0" panose="020B0604020202020204" typeface="Oxygen Light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screen shot of a computer  Description automatically generated" id="3" name="Picture 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32827" y="1473308"/>
            <a:ext cx="6392346" cy="1535894"/>
          </a:xfrm>
          <a:prstGeom prst="rect">
            <a:avLst/>
          </a:prstGeom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" name="Rectangle 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328739" y="2571751"/>
            <a:ext cx="1821655" cy="26574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rtlCol="0"/>
          <a:lstStyle/>
          <a:p>
            <a:pPr algn="ctr"/>
            <a:endParaRPr lang="en-SG" sz="1050"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" name="Straight Connector 8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8" idx="2"/>
            <a:endCxn id="234" idx="0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>
            <a:off x="2239566" y="2837499"/>
            <a:ext cx="1" cy="799420"/>
          </a:xfrm>
          <a:prstGeom prst="line">
            <a:avLst/>
          </a:prstGeom>
          <a:ln w="31750">
            <a:solidFill>
              <a:srgbClr val="FF0000"/>
            </a:solidFill>
          </a:ln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dvAuto="4294967295" grpId="0" spid="234"/>
      <p:bldP advAuto="4294967295" animBg="1" grpId="0" spid="8"/>
    </p:bldLst>
  </p:timing>
</p:sld>
</file>

<file path=ppt/slides/slide9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3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picture containing text  Description automatically generated" id="7" name="Picture 6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 r="2094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6458" y="1272567"/>
            <a:ext cx="4666724" cy="2913718"/>
          </a:xfrm>
          <a:prstGeom prst="rect">
            <a:avLst/>
          </a:prstGeom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" name="TextBox 1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103675" y="1201681"/>
            <a:ext cx="1952966" cy="923330"/>
          </a:xfrm>
          <a:prstGeom prst="rect">
            <a:avLst/>
          </a:prstGeom>
          <a:noFill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dirty="0" lang="en-SG" sz="1800">
                <a:uFillTx/>
                <a:latin charset="0" panose="020B0604020202020204" typeface="Oxygen Light"/>
              </a:rPr>
              <a:t>Try converting user input into int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" name="Rectangle 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834" y="1478394"/>
            <a:ext cx="2891515" cy="37183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rtlCol="0"/>
          <a:lstStyle/>
          <a:p>
            <a:pPr algn="ctr"/>
            <a:endParaRPr lang="en-SG" sz="1050"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" name="Straight Connector 16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16" idx="3"/>
            <a:endCxn id="15" idx="1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V="1">
            <a:off x="3349349" y="1663346"/>
            <a:ext cx="1754326" cy="9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" name="TextBox 2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124560" y="3495897"/>
            <a:ext cx="1952966" cy="646331"/>
          </a:xfrm>
          <a:prstGeom prst="rect">
            <a:avLst/>
          </a:prstGeom>
          <a:noFill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dirty="0" lang="en-SG" sz="1800">
                <a:uFillTx/>
                <a:latin charset="0" panose="020B0604020202020204" typeface="Oxygen Light"/>
              </a:rPr>
              <a:t>Incorrect data type error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" name="Rectangle 2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834" y="3525607"/>
            <a:ext cx="3085466" cy="58691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rtlCol="0"/>
          <a:lstStyle/>
          <a:p>
            <a:pPr algn="ctr"/>
            <a:endParaRPr lang="en-SG" sz="1050"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" name="Straight Connector 27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27" idx="3"/>
            <a:endCxn id="26" idx="1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543300" y="3819063"/>
            <a:ext cx="158126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" name="Google Shape;231;p2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835" y="423454"/>
            <a:ext cx="4666725" cy="4547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68569" lIns="68569" rIns="68569" spcFirstLastPara="1" tIns="68569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accent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dirty="0" lang="en-SG">
                <a:uFillTx/>
              </a:rPr>
              <a:t>06. Exception Handling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" name="TextBox 4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103675" y="1994070"/>
            <a:ext cx="1952966" cy="646331"/>
          </a:xfrm>
          <a:prstGeom prst="rect">
            <a:avLst/>
          </a:prstGeom>
          <a:noFill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dirty="0" lang="en-SG" sz="1800">
                <a:uFillTx/>
                <a:latin charset="0" panose="020B0604020202020204" typeface="Oxygen Light"/>
              </a:rPr>
              <a:t>Display waiting time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9" name="Rectangle 4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31028" y="1856592"/>
            <a:ext cx="4092154" cy="92128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rtlCol="0"/>
          <a:lstStyle/>
          <a:p>
            <a:pPr algn="ctr"/>
            <a:endParaRPr lang="en-SG" sz="1050"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0" name="Straight Connector 49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49" idx="3"/>
            <a:endCxn id="48" idx="1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V="1">
            <a:off x="4823182" y="2317236"/>
            <a:ext cx="280493" cy="1"/>
          </a:xfrm>
          <a:prstGeom prst="line">
            <a:avLst/>
          </a:prstGeom>
          <a:ln w="31750">
            <a:solidFill>
              <a:srgbClr val="FF0000"/>
            </a:solidFill>
          </a:ln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5" name="TextBox 5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124560" y="2831758"/>
            <a:ext cx="1952966" cy="646331"/>
          </a:xfrm>
          <a:prstGeom prst="rect">
            <a:avLst/>
          </a:prstGeom>
          <a:noFill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dirty="0" lang="en-SG" sz="1800">
                <a:uFillTx/>
                <a:latin charset="0" panose="020B0604020202020204" typeface="Oxygen Light"/>
              </a:rPr>
              <a:t>Out-of-range error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6" name="Rectangle 5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31028" y="2784242"/>
            <a:ext cx="3383772" cy="74136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rtlCol="0"/>
          <a:lstStyle/>
          <a:p>
            <a:pPr algn="ctr"/>
            <a:endParaRPr lang="en-SG" sz="1050"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7" name="Straight Connector 56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56" idx="3"/>
            <a:endCxn id="55" idx="1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V="1">
            <a:off x="4114800" y="3154924"/>
            <a:ext cx="1009760" cy="1"/>
          </a:xfrm>
          <a:prstGeom prst="line">
            <a:avLst/>
          </a:prstGeom>
          <a:ln w="31750">
            <a:solidFill>
              <a:srgbClr val="FF0000"/>
            </a:solidFill>
          </a:ln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15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17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9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1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3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>
                      <p:stCondLst>
                        <p:cond delay="indefinite"/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4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3">
                      <p:stCondLst>
                        <p:cond delay="indefinite"/>
                      </p:stCondLst>
                      <p:childTnLst>
                        <p:par>
                          <p:cTn fill="hold" id="4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45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47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49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5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5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dvAuto="4294967295" grpId="0" spid="15"/>
      <p:bldP advAuto="4294967295" grpId="1" spid="15"/>
      <p:bldP advAuto="4294967295" animBg="1" grpId="0" spid="16"/>
      <p:bldP advAuto="4294967295" animBg="1" grpId="1" spid="16"/>
      <p:bldP advAuto="4294967295" grpId="0" spid="26"/>
      <p:bldP advAuto="4294967295" animBg="1" grpId="0" spid="27"/>
      <p:bldP advAuto="4294967295" grpId="0" spid="48"/>
      <p:bldP advAuto="4294967295" grpId="1" spid="48"/>
      <p:bldP advAuto="4294967295" animBg="1" grpId="0" spid="49"/>
      <p:bldP advAuto="4294967295" animBg="1" grpId="1" spid="49"/>
      <p:bldP advAuto="4294967295" grpId="0" spid="55"/>
      <p:bldP advAuto="4294967295" grpId="1" spid="55"/>
      <p:bldP advAuto="4294967295" animBg="1" grpId="0" spid="56"/>
      <p:bldP advAuto="4294967295" animBg="1" grpId="1" spid="56"/>
    </p:bldLst>
  </p:timing>
</p:sld>
</file>

<file path=ppt/theme/theme1.xml><?xml version="1.0" encoding="utf-8"?>
<a:theme xmlns:a="http://schemas.openxmlformats.org/drawingml/2006/main"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p="http://schemas.openxmlformats.org/presentationml/2006/main" xmlns:s="http://schemas.openxmlformats.org/officeDocument/2006/sharedTypes" xmlns:r="http://schemas.openxmlformats.org/officeDocument/2006/relationships" xmlns:dgm="http://schemas.openxmlformats.org/drawingml/2006/diagram" xmlns:wpc="http://schemas.microsoft.com/office/word/2010/wordprocessingCanvas" name="FOOD DAY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1C448"/>
      </a:accent1>
      <a:accent2>
        <a:srgbClr val="657C2B"/>
      </a:accent2>
      <a:accent3>
        <a:srgbClr val="DFEBC0"/>
      </a:accent3>
      <a:accent4>
        <a:srgbClr val="F7D1D1"/>
      </a:accent4>
      <a:accent5>
        <a:srgbClr val="F9E2E2"/>
      </a:accent5>
      <a:accent6>
        <a:srgbClr val="D24141"/>
      </a:accent6>
      <a:hlink>
        <a:srgbClr val="A1C44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p="http://schemas.openxmlformats.org/presentationml/2006/main" xmlns:s="http://schemas.openxmlformats.org/officeDocument/2006/sharedTypes" xmlns:r="http://schemas.openxmlformats.org/officeDocument/2006/relationships" xmlns:dgm="http://schemas.openxmlformats.org/drawingml/2006/diagram" xmlns:wpc="http://schemas.microsoft.com/office/word/2010/wordprocessingCanva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332</Words>
  <Application>Microsoft Office PowerPoint</Application>
  <PresentationFormat>Custom</PresentationFormat>
  <Paragraphs>94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Oxygen Light</vt:lpstr>
      <vt:lpstr>Abril Fatface</vt:lpstr>
      <vt:lpstr>Arial</vt:lpstr>
      <vt:lpstr>Oxygen</vt:lpstr>
      <vt:lpstr>FOOD DAY</vt:lpstr>
      <vt:lpstr>NTU CANTEEN HELPER</vt:lpstr>
      <vt:lpstr>01. External Library and Modules</vt:lpstr>
      <vt:lpstr>01. External Library and Modules</vt:lpstr>
      <vt:lpstr>Assessment Criteria</vt:lpstr>
      <vt:lpstr>02.Program Organisation</vt:lpstr>
      <vt:lpstr>PowerPoint Presentation</vt:lpstr>
      <vt:lpstr>04. Dictionary and List</vt:lpstr>
      <vt:lpstr>05. String Operations/Functions</vt:lpstr>
      <vt:lpstr>PowerPoint Presentation</vt:lpstr>
      <vt:lpstr>PowerPoint Presentation</vt:lpstr>
      <vt:lpstr>PowerPoint Presentation</vt:lpstr>
      <vt:lpstr>PowerPoint Presentation</vt:lpstr>
      <vt:lpstr>09. LIVE       DEMO</vt:lpstr>
      <vt:lpstr>10. Contributions</vt:lpstr>
      <vt:lpstr>Q&amp;A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NTU CANTEEN HELPER</dc:title>
  <dc:creator>#NG CHI HUI#</dc:creator>
  <cp:lastModifiedBy>#NG CHI HUI#</cp:lastModifiedBy>
  <cp:revision>17</cp:revision>
  <dcterms:modified xsi:type="dcterms:W3CDTF">2019-11-14T14:55:16Z</dcterms:modified>
</cp:coreProperties>
</file>